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4" r:id="rId9"/>
    <p:sldId id="265" r:id="rId10"/>
    <p:sldId id="261" r:id="rId11"/>
    <p:sldId id="266" r:id="rId12"/>
    <p:sldId id="267" r:id="rId13"/>
    <p:sldId id="268" r:id="rId14"/>
    <p:sldId id="272" r:id="rId15"/>
    <p:sldId id="273" r:id="rId16"/>
    <p:sldId id="274" r:id="rId17"/>
    <p:sldId id="269" r:id="rId18"/>
    <p:sldId id="270" r:id="rId19"/>
    <p:sldId id="271"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97569C-2C90-440E-AD3D-EEB73E0D75DC}" v="162" dt="2024-10-21T18:04:31.0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1" d="100"/>
          <a:sy n="71" d="100"/>
        </p:scale>
        <p:origin x="1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AAEC2-B1B8-B8B8-4138-EB054057AC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FC3884C-AD52-AAE3-C048-E52D6C27B8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59EE5EA-DCEF-4727-3669-2AAF259270BD}"/>
              </a:ext>
            </a:extLst>
          </p:cNvPr>
          <p:cNvSpPr>
            <a:spLocks noGrp="1"/>
          </p:cNvSpPr>
          <p:nvPr>
            <p:ph type="dt" sz="half" idx="10"/>
          </p:nvPr>
        </p:nvSpPr>
        <p:spPr/>
        <p:txBody>
          <a:bodyPr/>
          <a:lstStyle/>
          <a:p>
            <a:fld id="{E95958AB-EAD8-4691-8B19-DCD6CE6CEA45}" type="datetimeFigureOut">
              <a:rPr lang="en-IN" smtClean="0"/>
              <a:t>23-10-2024</a:t>
            </a:fld>
            <a:endParaRPr lang="en-IN"/>
          </a:p>
        </p:txBody>
      </p:sp>
      <p:sp>
        <p:nvSpPr>
          <p:cNvPr id="5" name="Footer Placeholder 4">
            <a:extLst>
              <a:ext uri="{FF2B5EF4-FFF2-40B4-BE49-F238E27FC236}">
                <a16:creationId xmlns:a16="http://schemas.microsoft.com/office/drawing/2014/main" id="{B7F2E11F-7111-ADED-BD53-73D4B0333A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FC954C-14AA-E817-7B30-4F9CB7600E7E}"/>
              </a:ext>
            </a:extLst>
          </p:cNvPr>
          <p:cNvSpPr>
            <a:spLocks noGrp="1"/>
          </p:cNvSpPr>
          <p:nvPr>
            <p:ph type="sldNum" sz="quarter" idx="12"/>
          </p:nvPr>
        </p:nvSpPr>
        <p:spPr/>
        <p:txBody>
          <a:bodyPr/>
          <a:lstStyle/>
          <a:p>
            <a:fld id="{5A313043-C51F-4A33-89E7-57A8D9F087F5}" type="slidenum">
              <a:rPr lang="en-IN" smtClean="0"/>
              <a:t>‹#›</a:t>
            </a:fld>
            <a:endParaRPr lang="en-IN"/>
          </a:p>
        </p:txBody>
      </p:sp>
    </p:spTree>
    <p:extLst>
      <p:ext uri="{BB962C8B-B14F-4D97-AF65-F5344CB8AC3E}">
        <p14:creationId xmlns:p14="http://schemas.microsoft.com/office/powerpoint/2010/main" val="2343694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7ED05-0CBE-1EC7-E640-CA997F8CCE4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F137FF-A2D6-F22F-E2D4-D828C6A32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9E8F91-4BE7-125F-FEB9-91FF54594EAD}"/>
              </a:ext>
            </a:extLst>
          </p:cNvPr>
          <p:cNvSpPr>
            <a:spLocks noGrp="1"/>
          </p:cNvSpPr>
          <p:nvPr>
            <p:ph type="dt" sz="half" idx="10"/>
          </p:nvPr>
        </p:nvSpPr>
        <p:spPr/>
        <p:txBody>
          <a:bodyPr/>
          <a:lstStyle/>
          <a:p>
            <a:fld id="{E95958AB-EAD8-4691-8B19-DCD6CE6CEA45}" type="datetimeFigureOut">
              <a:rPr lang="en-IN" smtClean="0"/>
              <a:t>23-10-2024</a:t>
            </a:fld>
            <a:endParaRPr lang="en-IN"/>
          </a:p>
        </p:txBody>
      </p:sp>
      <p:sp>
        <p:nvSpPr>
          <p:cNvPr id="5" name="Footer Placeholder 4">
            <a:extLst>
              <a:ext uri="{FF2B5EF4-FFF2-40B4-BE49-F238E27FC236}">
                <a16:creationId xmlns:a16="http://schemas.microsoft.com/office/drawing/2014/main" id="{8AEEE636-2537-6EFF-41EB-6812B9A473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A03654-14EA-22D2-2C4E-5C71B2E683F6}"/>
              </a:ext>
            </a:extLst>
          </p:cNvPr>
          <p:cNvSpPr>
            <a:spLocks noGrp="1"/>
          </p:cNvSpPr>
          <p:nvPr>
            <p:ph type="sldNum" sz="quarter" idx="12"/>
          </p:nvPr>
        </p:nvSpPr>
        <p:spPr/>
        <p:txBody>
          <a:bodyPr/>
          <a:lstStyle/>
          <a:p>
            <a:fld id="{5A313043-C51F-4A33-89E7-57A8D9F087F5}" type="slidenum">
              <a:rPr lang="en-IN" smtClean="0"/>
              <a:t>‹#›</a:t>
            </a:fld>
            <a:endParaRPr lang="en-IN"/>
          </a:p>
        </p:txBody>
      </p:sp>
    </p:spTree>
    <p:extLst>
      <p:ext uri="{BB962C8B-B14F-4D97-AF65-F5344CB8AC3E}">
        <p14:creationId xmlns:p14="http://schemas.microsoft.com/office/powerpoint/2010/main" val="3930682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6B2AD2-3AAB-C027-83F8-7B2256BA052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32FB16-CB16-B608-1911-0439C08378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531BBD-1351-FC19-D7C3-62EDAA2D9480}"/>
              </a:ext>
            </a:extLst>
          </p:cNvPr>
          <p:cNvSpPr>
            <a:spLocks noGrp="1"/>
          </p:cNvSpPr>
          <p:nvPr>
            <p:ph type="dt" sz="half" idx="10"/>
          </p:nvPr>
        </p:nvSpPr>
        <p:spPr/>
        <p:txBody>
          <a:bodyPr/>
          <a:lstStyle/>
          <a:p>
            <a:fld id="{E95958AB-EAD8-4691-8B19-DCD6CE6CEA45}" type="datetimeFigureOut">
              <a:rPr lang="en-IN" smtClean="0"/>
              <a:t>23-10-2024</a:t>
            </a:fld>
            <a:endParaRPr lang="en-IN"/>
          </a:p>
        </p:txBody>
      </p:sp>
      <p:sp>
        <p:nvSpPr>
          <p:cNvPr id="5" name="Footer Placeholder 4">
            <a:extLst>
              <a:ext uri="{FF2B5EF4-FFF2-40B4-BE49-F238E27FC236}">
                <a16:creationId xmlns:a16="http://schemas.microsoft.com/office/drawing/2014/main" id="{C429BAFB-2715-BA97-D3F8-FDD316D10C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91B55D-AF3B-93A2-7013-990C46A32001}"/>
              </a:ext>
            </a:extLst>
          </p:cNvPr>
          <p:cNvSpPr>
            <a:spLocks noGrp="1"/>
          </p:cNvSpPr>
          <p:nvPr>
            <p:ph type="sldNum" sz="quarter" idx="12"/>
          </p:nvPr>
        </p:nvSpPr>
        <p:spPr/>
        <p:txBody>
          <a:bodyPr/>
          <a:lstStyle/>
          <a:p>
            <a:fld id="{5A313043-C51F-4A33-89E7-57A8D9F087F5}" type="slidenum">
              <a:rPr lang="en-IN" smtClean="0"/>
              <a:t>‹#›</a:t>
            </a:fld>
            <a:endParaRPr lang="en-IN"/>
          </a:p>
        </p:txBody>
      </p:sp>
    </p:spTree>
    <p:extLst>
      <p:ext uri="{BB962C8B-B14F-4D97-AF65-F5344CB8AC3E}">
        <p14:creationId xmlns:p14="http://schemas.microsoft.com/office/powerpoint/2010/main" val="1009333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06218-5366-AFC9-284D-C2B316C67A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5C595B8-B6FE-25C9-8EDF-6907A34AE5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6AA0DF-ACC9-E74E-6BB1-0234ECCA4A6A}"/>
              </a:ext>
            </a:extLst>
          </p:cNvPr>
          <p:cNvSpPr>
            <a:spLocks noGrp="1"/>
          </p:cNvSpPr>
          <p:nvPr>
            <p:ph type="dt" sz="half" idx="10"/>
          </p:nvPr>
        </p:nvSpPr>
        <p:spPr/>
        <p:txBody>
          <a:bodyPr/>
          <a:lstStyle/>
          <a:p>
            <a:fld id="{E95958AB-EAD8-4691-8B19-DCD6CE6CEA45}" type="datetimeFigureOut">
              <a:rPr lang="en-IN" smtClean="0"/>
              <a:t>23-10-2024</a:t>
            </a:fld>
            <a:endParaRPr lang="en-IN"/>
          </a:p>
        </p:txBody>
      </p:sp>
      <p:sp>
        <p:nvSpPr>
          <p:cNvPr id="5" name="Footer Placeholder 4">
            <a:extLst>
              <a:ext uri="{FF2B5EF4-FFF2-40B4-BE49-F238E27FC236}">
                <a16:creationId xmlns:a16="http://schemas.microsoft.com/office/drawing/2014/main" id="{0FC8429C-6AA2-3B99-2B84-91ED1094E7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F675E6-AFE6-FBE2-0AAE-A7FDD7C4E313}"/>
              </a:ext>
            </a:extLst>
          </p:cNvPr>
          <p:cNvSpPr>
            <a:spLocks noGrp="1"/>
          </p:cNvSpPr>
          <p:nvPr>
            <p:ph type="sldNum" sz="quarter" idx="12"/>
          </p:nvPr>
        </p:nvSpPr>
        <p:spPr/>
        <p:txBody>
          <a:bodyPr/>
          <a:lstStyle/>
          <a:p>
            <a:fld id="{5A313043-C51F-4A33-89E7-57A8D9F087F5}" type="slidenum">
              <a:rPr lang="en-IN" smtClean="0"/>
              <a:t>‹#›</a:t>
            </a:fld>
            <a:endParaRPr lang="en-IN"/>
          </a:p>
        </p:txBody>
      </p:sp>
    </p:spTree>
    <p:extLst>
      <p:ext uri="{BB962C8B-B14F-4D97-AF65-F5344CB8AC3E}">
        <p14:creationId xmlns:p14="http://schemas.microsoft.com/office/powerpoint/2010/main" val="1832921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176A0-0EF3-7B1C-3DCE-9593915A99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F44A735-34EF-2017-DF03-8DD5F78BDD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660D76-BD66-B1D0-C841-9D07699CA1DC}"/>
              </a:ext>
            </a:extLst>
          </p:cNvPr>
          <p:cNvSpPr>
            <a:spLocks noGrp="1"/>
          </p:cNvSpPr>
          <p:nvPr>
            <p:ph type="dt" sz="half" idx="10"/>
          </p:nvPr>
        </p:nvSpPr>
        <p:spPr/>
        <p:txBody>
          <a:bodyPr/>
          <a:lstStyle/>
          <a:p>
            <a:fld id="{E95958AB-EAD8-4691-8B19-DCD6CE6CEA45}" type="datetimeFigureOut">
              <a:rPr lang="en-IN" smtClean="0"/>
              <a:t>23-10-2024</a:t>
            </a:fld>
            <a:endParaRPr lang="en-IN"/>
          </a:p>
        </p:txBody>
      </p:sp>
      <p:sp>
        <p:nvSpPr>
          <p:cNvPr id="5" name="Footer Placeholder 4">
            <a:extLst>
              <a:ext uri="{FF2B5EF4-FFF2-40B4-BE49-F238E27FC236}">
                <a16:creationId xmlns:a16="http://schemas.microsoft.com/office/drawing/2014/main" id="{22E01BDE-4CAC-A1DA-D846-B7B37D90D6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34E1B7-02AD-E312-FA29-12B231C64F93}"/>
              </a:ext>
            </a:extLst>
          </p:cNvPr>
          <p:cNvSpPr>
            <a:spLocks noGrp="1"/>
          </p:cNvSpPr>
          <p:nvPr>
            <p:ph type="sldNum" sz="quarter" idx="12"/>
          </p:nvPr>
        </p:nvSpPr>
        <p:spPr/>
        <p:txBody>
          <a:bodyPr/>
          <a:lstStyle/>
          <a:p>
            <a:fld id="{5A313043-C51F-4A33-89E7-57A8D9F087F5}" type="slidenum">
              <a:rPr lang="en-IN" smtClean="0"/>
              <a:t>‹#›</a:t>
            </a:fld>
            <a:endParaRPr lang="en-IN"/>
          </a:p>
        </p:txBody>
      </p:sp>
    </p:spTree>
    <p:extLst>
      <p:ext uri="{BB962C8B-B14F-4D97-AF65-F5344CB8AC3E}">
        <p14:creationId xmlns:p14="http://schemas.microsoft.com/office/powerpoint/2010/main" val="3450917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018D-B1BC-01C9-AB42-A43C0E9B02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414B1B0-8960-F9B5-3776-9F4D48825C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E66B0F3-ABFF-E373-ADE3-F4A430FDF1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3B75F77-4FA9-AF7A-B488-7C391CAD6A2D}"/>
              </a:ext>
            </a:extLst>
          </p:cNvPr>
          <p:cNvSpPr>
            <a:spLocks noGrp="1"/>
          </p:cNvSpPr>
          <p:nvPr>
            <p:ph type="dt" sz="half" idx="10"/>
          </p:nvPr>
        </p:nvSpPr>
        <p:spPr/>
        <p:txBody>
          <a:bodyPr/>
          <a:lstStyle/>
          <a:p>
            <a:fld id="{E95958AB-EAD8-4691-8B19-DCD6CE6CEA45}" type="datetimeFigureOut">
              <a:rPr lang="en-IN" smtClean="0"/>
              <a:t>23-10-2024</a:t>
            </a:fld>
            <a:endParaRPr lang="en-IN"/>
          </a:p>
        </p:txBody>
      </p:sp>
      <p:sp>
        <p:nvSpPr>
          <p:cNvPr id="6" name="Footer Placeholder 5">
            <a:extLst>
              <a:ext uri="{FF2B5EF4-FFF2-40B4-BE49-F238E27FC236}">
                <a16:creationId xmlns:a16="http://schemas.microsoft.com/office/drawing/2014/main" id="{7F329F51-0B90-6774-470E-FE2E12C9C55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A1E68E-2359-7810-344B-536279A7F771}"/>
              </a:ext>
            </a:extLst>
          </p:cNvPr>
          <p:cNvSpPr>
            <a:spLocks noGrp="1"/>
          </p:cNvSpPr>
          <p:nvPr>
            <p:ph type="sldNum" sz="quarter" idx="12"/>
          </p:nvPr>
        </p:nvSpPr>
        <p:spPr/>
        <p:txBody>
          <a:bodyPr/>
          <a:lstStyle/>
          <a:p>
            <a:fld id="{5A313043-C51F-4A33-89E7-57A8D9F087F5}" type="slidenum">
              <a:rPr lang="en-IN" smtClean="0"/>
              <a:t>‹#›</a:t>
            </a:fld>
            <a:endParaRPr lang="en-IN"/>
          </a:p>
        </p:txBody>
      </p:sp>
    </p:spTree>
    <p:extLst>
      <p:ext uri="{BB962C8B-B14F-4D97-AF65-F5344CB8AC3E}">
        <p14:creationId xmlns:p14="http://schemas.microsoft.com/office/powerpoint/2010/main" val="1805729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9BA34-B3E4-AA09-AC77-37CAA418C23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4C5E40C-44F3-2926-B9D4-3B4B201548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871A20-6228-F084-D5B8-92E80B134A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47EAB12-0F17-90A8-43C7-52D573FAB5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646B68-7B36-C35B-4151-E70724B1B0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03F0D8E-CCB2-A1C2-49A6-2C0A77376E0C}"/>
              </a:ext>
            </a:extLst>
          </p:cNvPr>
          <p:cNvSpPr>
            <a:spLocks noGrp="1"/>
          </p:cNvSpPr>
          <p:nvPr>
            <p:ph type="dt" sz="half" idx="10"/>
          </p:nvPr>
        </p:nvSpPr>
        <p:spPr/>
        <p:txBody>
          <a:bodyPr/>
          <a:lstStyle/>
          <a:p>
            <a:fld id="{E95958AB-EAD8-4691-8B19-DCD6CE6CEA45}" type="datetimeFigureOut">
              <a:rPr lang="en-IN" smtClean="0"/>
              <a:t>23-10-2024</a:t>
            </a:fld>
            <a:endParaRPr lang="en-IN"/>
          </a:p>
        </p:txBody>
      </p:sp>
      <p:sp>
        <p:nvSpPr>
          <p:cNvPr id="8" name="Footer Placeholder 7">
            <a:extLst>
              <a:ext uri="{FF2B5EF4-FFF2-40B4-BE49-F238E27FC236}">
                <a16:creationId xmlns:a16="http://schemas.microsoft.com/office/drawing/2014/main" id="{7EDF7F7F-05E4-F928-EEA4-47E630DDAF9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0100DF8-11FB-4443-E611-023F017B2D00}"/>
              </a:ext>
            </a:extLst>
          </p:cNvPr>
          <p:cNvSpPr>
            <a:spLocks noGrp="1"/>
          </p:cNvSpPr>
          <p:nvPr>
            <p:ph type="sldNum" sz="quarter" idx="12"/>
          </p:nvPr>
        </p:nvSpPr>
        <p:spPr/>
        <p:txBody>
          <a:bodyPr/>
          <a:lstStyle/>
          <a:p>
            <a:fld id="{5A313043-C51F-4A33-89E7-57A8D9F087F5}" type="slidenum">
              <a:rPr lang="en-IN" smtClean="0"/>
              <a:t>‹#›</a:t>
            </a:fld>
            <a:endParaRPr lang="en-IN"/>
          </a:p>
        </p:txBody>
      </p:sp>
    </p:spTree>
    <p:extLst>
      <p:ext uri="{BB962C8B-B14F-4D97-AF65-F5344CB8AC3E}">
        <p14:creationId xmlns:p14="http://schemas.microsoft.com/office/powerpoint/2010/main" val="1412326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76B76-DF2E-07CE-CFDA-A3399124C42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DBBF187-5EF4-0416-BC3F-09C95305D3B3}"/>
              </a:ext>
            </a:extLst>
          </p:cNvPr>
          <p:cNvSpPr>
            <a:spLocks noGrp="1"/>
          </p:cNvSpPr>
          <p:nvPr>
            <p:ph type="dt" sz="half" idx="10"/>
          </p:nvPr>
        </p:nvSpPr>
        <p:spPr/>
        <p:txBody>
          <a:bodyPr/>
          <a:lstStyle/>
          <a:p>
            <a:fld id="{E95958AB-EAD8-4691-8B19-DCD6CE6CEA45}" type="datetimeFigureOut">
              <a:rPr lang="en-IN" smtClean="0"/>
              <a:t>23-10-2024</a:t>
            </a:fld>
            <a:endParaRPr lang="en-IN"/>
          </a:p>
        </p:txBody>
      </p:sp>
      <p:sp>
        <p:nvSpPr>
          <p:cNvPr id="4" name="Footer Placeholder 3">
            <a:extLst>
              <a:ext uri="{FF2B5EF4-FFF2-40B4-BE49-F238E27FC236}">
                <a16:creationId xmlns:a16="http://schemas.microsoft.com/office/drawing/2014/main" id="{E8E1490F-A00C-F434-A106-8860E25799C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CE260BC-1405-141A-94FB-85BAD1D01DEF}"/>
              </a:ext>
            </a:extLst>
          </p:cNvPr>
          <p:cNvSpPr>
            <a:spLocks noGrp="1"/>
          </p:cNvSpPr>
          <p:nvPr>
            <p:ph type="sldNum" sz="quarter" idx="12"/>
          </p:nvPr>
        </p:nvSpPr>
        <p:spPr/>
        <p:txBody>
          <a:bodyPr/>
          <a:lstStyle/>
          <a:p>
            <a:fld id="{5A313043-C51F-4A33-89E7-57A8D9F087F5}" type="slidenum">
              <a:rPr lang="en-IN" smtClean="0"/>
              <a:t>‹#›</a:t>
            </a:fld>
            <a:endParaRPr lang="en-IN"/>
          </a:p>
        </p:txBody>
      </p:sp>
    </p:spTree>
    <p:extLst>
      <p:ext uri="{BB962C8B-B14F-4D97-AF65-F5344CB8AC3E}">
        <p14:creationId xmlns:p14="http://schemas.microsoft.com/office/powerpoint/2010/main" val="2854177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04726-A6BD-E9C4-4C91-CDFCE5FD3E76}"/>
              </a:ext>
            </a:extLst>
          </p:cNvPr>
          <p:cNvSpPr>
            <a:spLocks noGrp="1"/>
          </p:cNvSpPr>
          <p:nvPr>
            <p:ph type="dt" sz="half" idx="10"/>
          </p:nvPr>
        </p:nvSpPr>
        <p:spPr/>
        <p:txBody>
          <a:bodyPr/>
          <a:lstStyle/>
          <a:p>
            <a:fld id="{E95958AB-EAD8-4691-8B19-DCD6CE6CEA45}" type="datetimeFigureOut">
              <a:rPr lang="en-IN" smtClean="0"/>
              <a:t>23-10-2024</a:t>
            </a:fld>
            <a:endParaRPr lang="en-IN"/>
          </a:p>
        </p:txBody>
      </p:sp>
      <p:sp>
        <p:nvSpPr>
          <p:cNvPr id="3" name="Footer Placeholder 2">
            <a:extLst>
              <a:ext uri="{FF2B5EF4-FFF2-40B4-BE49-F238E27FC236}">
                <a16:creationId xmlns:a16="http://schemas.microsoft.com/office/drawing/2014/main" id="{0AB3774E-8465-DAF6-C32D-EB5C32F49FC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2A8AB5D-7277-01C8-61DB-5B7D94D5656C}"/>
              </a:ext>
            </a:extLst>
          </p:cNvPr>
          <p:cNvSpPr>
            <a:spLocks noGrp="1"/>
          </p:cNvSpPr>
          <p:nvPr>
            <p:ph type="sldNum" sz="quarter" idx="12"/>
          </p:nvPr>
        </p:nvSpPr>
        <p:spPr/>
        <p:txBody>
          <a:bodyPr/>
          <a:lstStyle/>
          <a:p>
            <a:fld id="{5A313043-C51F-4A33-89E7-57A8D9F087F5}" type="slidenum">
              <a:rPr lang="en-IN" smtClean="0"/>
              <a:t>‹#›</a:t>
            </a:fld>
            <a:endParaRPr lang="en-IN"/>
          </a:p>
        </p:txBody>
      </p:sp>
    </p:spTree>
    <p:extLst>
      <p:ext uri="{BB962C8B-B14F-4D97-AF65-F5344CB8AC3E}">
        <p14:creationId xmlns:p14="http://schemas.microsoft.com/office/powerpoint/2010/main" val="2112146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255F9-7512-92D2-1A80-0C42E7C8B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7F359B9-197B-5043-6BC3-C8F0073456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3F4BC2D-8719-35D4-0126-4D1639E17A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EEA5DD-F734-6E4E-A0A9-F0D77B7EAC2E}"/>
              </a:ext>
            </a:extLst>
          </p:cNvPr>
          <p:cNvSpPr>
            <a:spLocks noGrp="1"/>
          </p:cNvSpPr>
          <p:nvPr>
            <p:ph type="dt" sz="half" idx="10"/>
          </p:nvPr>
        </p:nvSpPr>
        <p:spPr/>
        <p:txBody>
          <a:bodyPr/>
          <a:lstStyle/>
          <a:p>
            <a:fld id="{E95958AB-EAD8-4691-8B19-DCD6CE6CEA45}" type="datetimeFigureOut">
              <a:rPr lang="en-IN" smtClean="0"/>
              <a:t>23-10-2024</a:t>
            </a:fld>
            <a:endParaRPr lang="en-IN"/>
          </a:p>
        </p:txBody>
      </p:sp>
      <p:sp>
        <p:nvSpPr>
          <p:cNvPr id="6" name="Footer Placeholder 5">
            <a:extLst>
              <a:ext uri="{FF2B5EF4-FFF2-40B4-BE49-F238E27FC236}">
                <a16:creationId xmlns:a16="http://schemas.microsoft.com/office/drawing/2014/main" id="{F28A963A-F7E5-9761-582A-FF8C1195AA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F889DA-10E1-ACB7-5AAE-3034AB43F707}"/>
              </a:ext>
            </a:extLst>
          </p:cNvPr>
          <p:cNvSpPr>
            <a:spLocks noGrp="1"/>
          </p:cNvSpPr>
          <p:nvPr>
            <p:ph type="sldNum" sz="quarter" idx="12"/>
          </p:nvPr>
        </p:nvSpPr>
        <p:spPr/>
        <p:txBody>
          <a:bodyPr/>
          <a:lstStyle/>
          <a:p>
            <a:fld id="{5A313043-C51F-4A33-89E7-57A8D9F087F5}" type="slidenum">
              <a:rPr lang="en-IN" smtClean="0"/>
              <a:t>‹#›</a:t>
            </a:fld>
            <a:endParaRPr lang="en-IN"/>
          </a:p>
        </p:txBody>
      </p:sp>
    </p:spTree>
    <p:extLst>
      <p:ext uri="{BB962C8B-B14F-4D97-AF65-F5344CB8AC3E}">
        <p14:creationId xmlns:p14="http://schemas.microsoft.com/office/powerpoint/2010/main" val="3349397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CC6E6-1BEE-2B1E-779A-15C9C9ECCD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B2621E0-DA5D-E697-9598-4E89524481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893CC6A-6C3D-6466-1252-F33EDAFC68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6BF5FE-360E-07D4-0644-69A1EEE07E66}"/>
              </a:ext>
            </a:extLst>
          </p:cNvPr>
          <p:cNvSpPr>
            <a:spLocks noGrp="1"/>
          </p:cNvSpPr>
          <p:nvPr>
            <p:ph type="dt" sz="half" idx="10"/>
          </p:nvPr>
        </p:nvSpPr>
        <p:spPr/>
        <p:txBody>
          <a:bodyPr/>
          <a:lstStyle/>
          <a:p>
            <a:fld id="{E95958AB-EAD8-4691-8B19-DCD6CE6CEA45}" type="datetimeFigureOut">
              <a:rPr lang="en-IN" smtClean="0"/>
              <a:t>23-10-2024</a:t>
            </a:fld>
            <a:endParaRPr lang="en-IN"/>
          </a:p>
        </p:txBody>
      </p:sp>
      <p:sp>
        <p:nvSpPr>
          <p:cNvPr id="6" name="Footer Placeholder 5">
            <a:extLst>
              <a:ext uri="{FF2B5EF4-FFF2-40B4-BE49-F238E27FC236}">
                <a16:creationId xmlns:a16="http://schemas.microsoft.com/office/drawing/2014/main" id="{2F74DE1F-1454-C955-C638-C6ED8A80485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0DC08B0-5B45-BBCB-24BE-3DF20FF3EEA3}"/>
              </a:ext>
            </a:extLst>
          </p:cNvPr>
          <p:cNvSpPr>
            <a:spLocks noGrp="1"/>
          </p:cNvSpPr>
          <p:nvPr>
            <p:ph type="sldNum" sz="quarter" idx="12"/>
          </p:nvPr>
        </p:nvSpPr>
        <p:spPr/>
        <p:txBody>
          <a:bodyPr/>
          <a:lstStyle/>
          <a:p>
            <a:fld id="{5A313043-C51F-4A33-89E7-57A8D9F087F5}" type="slidenum">
              <a:rPr lang="en-IN" smtClean="0"/>
              <a:t>‹#›</a:t>
            </a:fld>
            <a:endParaRPr lang="en-IN"/>
          </a:p>
        </p:txBody>
      </p:sp>
    </p:spTree>
    <p:extLst>
      <p:ext uri="{BB962C8B-B14F-4D97-AF65-F5344CB8AC3E}">
        <p14:creationId xmlns:p14="http://schemas.microsoft.com/office/powerpoint/2010/main" val="4174894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7660CF-F383-6FDE-F390-D2616F2032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C89E4E7-BC17-E532-D844-B5178401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4D973E-8942-0EA5-7E4C-69DFB0126C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5958AB-EAD8-4691-8B19-DCD6CE6CEA45}" type="datetimeFigureOut">
              <a:rPr lang="en-IN" smtClean="0"/>
              <a:t>23-10-2024</a:t>
            </a:fld>
            <a:endParaRPr lang="en-IN"/>
          </a:p>
        </p:txBody>
      </p:sp>
      <p:sp>
        <p:nvSpPr>
          <p:cNvPr id="5" name="Footer Placeholder 4">
            <a:extLst>
              <a:ext uri="{FF2B5EF4-FFF2-40B4-BE49-F238E27FC236}">
                <a16:creationId xmlns:a16="http://schemas.microsoft.com/office/drawing/2014/main" id="{271D3803-70A0-0193-A7F9-1CA9C2AEF3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37F5794-F4C6-513B-DED8-80BF8D903F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313043-C51F-4A33-89E7-57A8D9F087F5}" type="slidenum">
              <a:rPr lang="en-IN" smtClean="0"/>
              <a:t>‹#›</a:t>
            </a:fld>
            <a:endParaRPr lang="en-IN"/>
          </a:p>
        </p:txBody>
      </p:sp>
    </p:spTree>
    <p:extLst>
      <p:ext uri="{BB962C8B-B14F-4D97-AF65-F5344CB8AC3E}">
        <p14:creationId xmlns:p14="http://schemas.microsoft.com/office/powerpoint/2010/main" val="1441710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jpeg"/><Relationship Id="rId4" Type="http://schemas.openxmlformats.org/officeDocument/2006/relationships/image" Target="../media/image56.jpeg"/></Relationships>
</file>

<file path=ppt/slides/_rels/slide3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61.jpeg"/><Relationship Id="rId4" Type="http://schemas.openxmlformats.org/officeDocument/2006/relationships/image" Target="../media/image60.jpeg"/></Relationships>
</file>

<file path=ppt/slides/_rels/slide3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1.jpeg"/><Relationship Id="rId5" Type="http://schemas.openxmlformats.org/officeDocument/2006/relationships/image" Target="../media/image63.jpg"/><Relationship Id="rId4" Type="http://schemas.openxmlformats.org/officeDocument/2006/relationships/image" Target="../media/image59.jpe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6FE2C94-BEAC-A121-D713-7B86CB82051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7" name="Picture 16">
            <a:extLst>
              <a:ext uri="{FF2B5EF4-FFF2-40B4-BE49-F238E27FC236}">
                <a16:creationId xmlns:a16="http://schemas.microsoft.com/office/drawing/2014/main" id="{ADF4431C-2439-55A1-85FE-57CADF3F5EA1}"/>
              </a:ext>
            </a:extLst>
          </p:cNvPr>
          <p:cNvPicPr>
            <a:picLocks noChangeAspect="1"/>
          </p:cNvPicPr>
          <p:nvPr/>
        </p:nvPicPr>
        <p:blipFill rotWithShape="1">
          <a:blip r:embed="rId3">
            <a:extLst>
              <a:ext uri="{28A0092B-C50C-407E-A947-70E740481C1C}">
                <a14:useLocalDpi xmlns:a14="http://schemas.microsoft.com/office/drawing/2010/main" val="0"/>
              </a:ext>
            </a:extLst>
          </a:blip>
          <a:srcRect t="4711" b="4711"/>
          <a:stretch/>
        </p:blipFill>
        <p:spPr>
          <a:xfrm>
            <a:off x="13074181" y="-1956"/>
            <a:ext cx="12193739" cy="6858978"/>
          </a:xfrm>
          <a:prstGeom prst="rect">
            <a:avLst/>
          </a:prstGeom>
        </p:spPr>
      </p:pic>
      <p:sp>
        <p:nvSpPr>
          <p:cNvPr id="7" name="Freeform: Shape 6">
            <a:extLst>
              <a:ext uri="{FF2B5EF4-FFF2-40B4-BE49-F238E27FC236}">
                <a16:creationId xmlns:a16="http://schemas.microsoft.com/office/drawing/2014/main" id="{8C5E97A5-8D86-E3B4-25B8-1D4F0055D7B9}"/>
              </a:ext>
            </a:extLst>
          </p:cNvPr>
          <p:cNvSpPr/>
          <p:nvPr/>
        </p:nvSpPr>
        <p:spPr>
          <a:xfrm>
            <a:off x="0" y="-1956"/>
            <a:ext cx="12192000" cy="6858000"/>
          </a:xfrm>
          <a:custGeom>
            <a:avLst/>
            <a:gdLst/>
            <a:ahLst/>
            <a:cxnLst/>
            <a:rect l="l" t="t" r="r" b="b"/>
            <a:pathLst>
              <a:path w="12192000" h="6858000">
                <a:moveTo>
                  <a:pt x="8788333" y="4565089"/>
                </a:moveTo>
                <a:lnTo>
                  <a:pt x="8833428" y="4686533"/>
                </a:lnTo>
                <a:lnTo>
                  <a:pt x="8744131" y="4686533"/>
                </a:lnTo>
                <a:close/>
                <a:moveTo>
                  <a:pt x="5354423" y="4544104"/>
                </a:moveTo>
                <a:lnTo>
                  <a:pt x="5405992" y="4544104"/>
                </a:lnTo>
                <a:cubicBezTo>
                  <a:pt x="5432781" y="4544104"/>
                  <a:pt x="5448854" y="4544476"/>
                  <a:pt x="5454212" y="4545220"/>
                </a:cubicBezTo>
                <a:cubicBezTo>
                  <a:pt x="5464927" y="4547006"/>
                  <a:pt x="5473225" y="4551285"/>
                  <a:pt x="5479103" y="4558057"/>
                </a:cubicBezTo>
                <a:cubicBezTo>
                  <a:pt x="5484982" y="4564829"/>
                  <a:pt x="5487921" y="4573721"/>
                  <a:pt x="5487921" y="4584734"/>
                </a:cubicBezTo>
                <a:cubicBezTo>
                  <a:pt x="5487921" y="4594557"/>
                  <a:pt x="5485689" y="4602743"/>
                  <a:pt x="5481224" y="4609291"/>
                </a:cubicBezTo>
                <a:cubicBezTo>
                  <a:pt x="5476759" y="4615839"/>
                  <a:pt x="5470583" y="4620453"/>
                  <a:pt x="5462695" y="4623132"/>
                </a:cubicBezTo>
                <a:cubicBezTo>
                  <a:pt x="5454807" y="4625811"/>
                  <a:pt x="5435013" y="4627150"/>
                  <a:pt x="5403313" y="4627150"/>
                </a:cubicBezTo>
                <a:lnTo>
                  <a:pt x="5354423" y="4627150"/>
                </a:lnTo>
                <a:close/>
                <a:moveTo>
                  <a:pt x="4792224" y="4544104"/>
                </a:moveTo>
                <a:lnTo>
                  <a:pt x="4824148" y="4544104"/>
                </a:lnTo>
                <a:cubicBezTo>
                  <a:pt x="4847960" y="4544104"/>
                  <a:pt x="4863811" y="4544848"/>
                  <a:pt x="4871698" y="4546337"/>
                </a:cubicBezTo>
                <a:cubicBezTo>
                  <a:pt x="4882414" y="4548271"/>
                  <a:pt x="4891269" y="4553108"/>
                  <a:pt x="4898264" y="4560847"/>
                </a:cubicBezTo>
                <a:cubicBezTo>
                  <a:pt x="4905259" y="4568586"/>
                  <a:pt x="4908757" y="4578409"/>
                  <a:pt x="4908757" y="4590315"/>
                </a:cubicBezTo>
                <a:cubicBezTo>
                  <a:pt x="4908757" y="4599989"/>
                  <a:pt x="4906264" y="4608472"/>
                  <a:pt x="4901278" y="4615765"/>
                </a:cubicBezTo>
                <a:cubicBezTo>
                  <a:pt x="4896293" y="4623058"/>
                  <a:pt x="4889409" y="4628415"/>
                  <a:pt x="4880629" y="4631838"/>
                </a:cubicBezTo>
                <a:cubicBezTo>
                  <a:pt x="4871847" y="4635261"/>
                  <a:pt x="4854434" y="4636973"/>
                  <a:pt x="4828390" y="4636973"/>
                </a:cubicBezTo>
                <a:lnTo>
                  <a:pt x="4792224" y="4636973"/>
                </a:lnTo>
                <a:close/>
                <a:moveTo>
                  <a:pt x="3830423" y="4544104"/>
                </a:moveTo>
                <a:lnTo>
                  <a:pt x="3881991" y="4544104"/>
                </a:lnTo>
                <a:cubicBezTo>
                  <a:pt x="3908781" y="4544104"/>
                  <a:pt x="3924854" y="4544476"/>
                  <a:pt x="3930212" y="4545220"/>
                </a:cubicBezTo>
                <a:cubicBezTo>
                  <a:pt x="3940928" y="4547006"/>
                  <a:pt x="3949224" y="4551285"/>
                  <a:pt x="3955103" y="4558057"/>
                </a:cubicBezTo>
                <a:cubicBezTo>
                  <a:pt x="3960982" y="4564829"/>
                  <a:pt x="3963921" y="4573721"/>
                  <a:pt x="3963921" y="4584734"/>
                </a:cubicBezTo>
                <a:cubicBezTo>
                  <a:pt x="3963921" y="4594557"/>
                  <a:pt x="3961689" y="4602743"/>
                  <a:pt x="3957224" y="4609291"/>
                </a:cubicBezTo>
                <a:cubicBezTo>
                  <a:pt x="3952759" y="4615839"/>
                  <a:pt x="3946583" y="4620453"/>
                  <a:pt x="3938695" y="4623132"/>
                </a:cubicBezTo>
                <a:cubicBezTo>
                  <a:pt x="3930807" y="4625811"/>
                  <a:pt x="3911013" y="4627150"/>
                  <a:pt x="3879312" y="4627150"/>
                </a:cubicBezTo>
                <a:lnTo>
                  <a:pt x="3830423" y="4627150"/>
                </a:lnTo>
                <a:close/>
                <a:moveTo>
                  <a:pt x="10262848" y="4539639"/>
                </a:moveTo>
                <a:cubicBezTo>
                  <a:pt x="10290083" y="4539639"/>
                  <a:pt x="10311924" y="4548867"/>
                  <a:pt x="10328369" y="4567321"/>
                </a:cubicBezTo>
                <a:cubicBezTo>
                  <a:pt x="10344815" y="4585776"/>
                  <a:pt x="10353038" y="4613756"/>
                  <a:pt x="10353038" y="4651260"/>
                </a:cubicBezTo>
                <a:cubicBezTo>
                  <a:pt x="10353038" y="4689212"/>
                  <a:pt x="10344592" y="4717675"/>
                  <a:pt x="10327700" y="4736651"/>
                </a:cubicBezTo>
                <a:cubicBezTo>
                  <a:pt x="10310808" y="4755626"/>
                  <a:pt x="10289190" y="4765114"/>
                  <a:pt x="10262848" y="4765114"/>
                </a:cubicBezTo>
                <a:cubicBezTo>
                  <a:pt x="10236505" y="4765114"/>
                  <a:pt x="10214776" y="4755552"/>
                  <a:pt x="10197661" y="4736427"/>
                </a:cubicBezTo>
                <a:cubicBezTo>
                  <a:pt x="10180546" y="4717303"/>
                  <a:pt x="10171988" y="4689212"/>
                  <a:pt x="10171988" y="4652153"/>
                </a:cubicBezTo>
                <a:cubicBezTo>
                  <a:pt x="10171988" y="4614500"/>
                  <a:pt x="10180323" y="4586334"/>
                  <a:pt x="10196991" y="4567656"/>
                </a:cubicBezTo>
                <a:cubicBezTo>
                  <a:pt x="10213660" y="4548978"/>
                  <a:pt x="10235612" y="4539639"/>
                  <a:pt x="10262848" y="4539639"/>
                </a:cubicBezTo>
                <a:close/>
                <a:moveTo>
                  <a:pt x="2709523" y="4539639"/>
                </a:moveTo>
                <a:cubicBezTo>
                  <a:pt x="2736759" y="4539639"/>
                  <a:pt x="2758600" y="4548867"/>
                  <a:pt x="2775045" y="4567321"/>
                </a:cubicBezTo>
                <a:cubicBezTo>
                  <a:pt x="2791490" y="4585776"/>
                  <a:pt x="2799713" y="4613756"/>
                  <a:pt x="2799713" y="4651260"/>
                </a:cubicBezTo>
                <a:cubicBezTo>
                  <a:pt x="2799713" y="4689212"/>
                  <a:pt x="2791267" y="4717675"/>
                  <a:pt x="2774375" y="4736651"/>
                </a:cubicBezTo>
                <a:cubicBezTo>
                  <a:pt x="2757483" y="4755626"/>
                  <a:pt x="2735866" y="4765114"/>
                  <a:pt x="2709523" y="4765114"/>
                </a:cubicBezTo>
                <a:cubicBezTo>
                  <a:pt x="2683181" y="4765114"/>
                  <a:pt x="2661452" y="4755552"/>
                  <a:pt x="2644337" y="4736427"/>
                </a:cubicBezTo>
                <a:cubicBezTo>
                  <a:pt x="2627222" y="4717303"/>
                  <a:pt x="2618664" y="4689212"/>
                  <a:pt x="2618664" y="4652153"/>
                </a:cubicBezTo>
                <a:cubicBezTo>
                  <a:pt x="2618664" y="4614500"/>
                  <a:pt x="2626998" y="4586334"/>
                  <a:pt x="2643667" y="4567656"/>
                </a:cubicBezTo>
                <a:cubicBezTo>
                  <a:pt x="2660336" y="4548978"/>
                  <a:pt x="2682288" y="4539639"/>
                  <a:pt x="2709523" y="4539639"/>
                </a:cubicBezTo>
                <a:close/>
                <a:moveTo>
                  <a:pt x="1728448" y="4539639"/>
                </a:moveTo>
                <a:cubicBezTo>
                  <a:pt x="1755684" y="4539639"/>
                  <a:pt x="1777525" y="4548867"/>
                  <a:pt x="1793970" y="4567321"/>
                </a:cubicBezTo>
                <a:cubicBezTo>
                  <a:pt x="1810416" y="4585776"/>
                  <a:pt x="1818638" y="4613756"/>
                  <a:pt x="1818638" y="4651260"/>
                </a:cubicBezTo>
                <a:cubicBezTo>
                  <a:pt x="1818638" y="4689212"/>
                  <a:pt x="1810192" y="4717675"/>
                  <a:pt x="1793300" y="4736651"/>
                </a:cubicBezTo>
                <a:cubicBezTo>
                  <a:pt x="1776408" y="4755626"/>
                  <a:pt x="1754791" y="4765114"/>
                  <a:pt x="1728448" y="4765114"/>
                </a:cubicBezTo>
                <a:cubicBezTo>
                  <a:pt x="1702106" y="4765114"/>
                  <a:pt x="1680377" y="4755552"/>
                  <a:pt x="1663262" y="4736427"/>
                </a:cubicBezTo>
                <a:cubicBezTo>
                  <a:pt x="1646146" y="4717303"/>
                  <a:pt x="1637589" y="4689212"/>
                  <a:pt x="1637589" y="4652153"/>
                </a:cubicBezTo>
                <a:cubicBezTo>
                  <a:pt x="1637589" y="4614500"/>
                  <a:pt x="1645923" y="4586334"/>
                  <a:pt x="1662592" y="4567656"/>
                </a:cubicBezTo>
                <a:cubicBezTo>
                  <a:pt x="1679261" y="4548978"/>
                  <a:pt x="1701213" y="4539639"/>
                  <a:pt x="1728448" y="4539639"/>
                </a:cubicBezTo>
                <a:close/>
                <a:moveTo>
                  <a:pt x="10727564" y="4488740"/>
                </a:moveTo>
                <a:lnTo>
                  <a:pt x="10727564" y="4816013"/>
                </a:lnTo>
                <a:lnTo>
                  <a:pt x="10788955" y="4816013"/>
                </a:lnTo>
                <a:lnTo>
                  <a:pt x="10788955" y="4602594"/>
                </a:lnTo>
                <a:lnTo>
                  <a:pt x="10920891" y="4816013"/>
                </a:lnTo>
                <a:lnTo>
                  <a:pt x="10987194" y="4816013"/>
                </a:lnTo>
                <a:lnTo>
                  <a:pt x="10987194" y="4488740"/>
                </a:lnTo>
                <a:lnTo>
                  <a:pt x="10925803" y="4488740"/>
                </a:lnTo>
                <a:lnTo>
                  <a:pt x="10925803" y="4707294"/>
                </a:lnTo>
                <a:lnTo>
                  <a:pt x="10791857" y="4488740"/>
                </a:lnTo>
                <a:close/>
                <a:moveTo>
                  <a:pt x="9734285" y="4488740"/>
                </a:moveTo>
                <a:lnTo>
                  <a:pt x="9734285" y="4816013"/>
                </a:lnTo>
                <a:lnTo>
                  <a:pt x="9800364" y="4816013"/>
                </a:lnTo>
                <a:lnTo>
                  <a:pt x="9800364" y="4488740"/>
                </a:lnTo>
                <a:close/>
                <a:moveTo>
                  <a:pt x="9169928" y="4488740"/>
                </a:moveTo>
                <a:lnTo>
                  <a:pt x="9169928" y="4544104"/>
                </a:lnTo>
                <a:lnTo>
                  <a:pt x="9267039" y="4544104"/>
                </a:lnTo>
                <a:lnTo>
                  <a:pt x="9267039" y="4816013"/>
                </a:lnTo>
                <a:lnTo>
                  <a:pt x="9333118" y="4816013"/>
                </a:lnTo>
                <a:lnTo>
                  <a:pt x="9333118" y="4544104"/>
                </a:lnTo>
                <a:lnTo>
                  <a:pt x="9430006" y="4544104"/>
                </a:lnTo>
                <a:lnTo>
                  <a:pt x="9430006" y="4488740"/>
                </a:lnTo>
                <a:close/>
                <a:moveTo>
                  <a:pt x="8754177" y="4488740"/>
                </a:moveTo>
                <a:lnTo>
                  <a:pt x="8626706" y="4816013"/>
                </a:lnTo>
                <a:lnTo>
                  <a:pt x="8696804" y="4816013"/>
                </a:lnTo>
                <a:lnTo>
                  <a:pt x="8723816" y="4741674"/>
                </a:lnTo>
                <a:lnTo>
                  <a:pt x="8854636" y="4741674"/>
                </a:lnTo>
                <a:lnTo>
                  <a:pt x="8883211" y="4816013"/>
                </a:lnTo>
                <a:lnTo>
                  <a:pt x="8955095" y="4816013"/>
                </a:lnTo>
                <a:lnTo>
                  <a:pt x="8824052" y="4488740"/>
                </a:lnTo>
                <a:close/>
                <a:moveTo>
                  <a:pt x="8131704" y="4488740"/>
                </a:moveTo>
                <a:lnTo>
                  <a:pt x="8131704" y="4544104"/>
                </a:lnTo>
                <a:lnTo>
                  <a:pt x="8228814" y="4544104"/>
                </a:lnTo>
                <a:lnTo>
                  <a:pt x="8228814" y="4816013"/>
                </a:lnTo>
                <a:lnTo>
                  <a:pt x="8294894" y="4816013"/>
                </a:lnTo>
                <a:lnTo>
                  <a:pt x="8294894" y="4544104"/>
                </a:lnTo>
                <a:lnTo>
                  <a:pt x="8391780" y="4544104"/>
                </a:lnTo>
                <a:lnTo>
                  <a:pt x="8391780" y="4488740"/>
                </a:lnTo>
                <a:close/>
                <a:moveTo>
                  <a:pt x="7565264" y="4488740"/>
                </a:moveTo>
                <a:lnTo>
                  <a:pt x="7565264" y="4816013"/>
                </a:lnTo>
                <a:lnTo>
                  <a:pt x="7626655" y="4816013"/>
                </a:lnTo>
                <a:lnTo>
                  <a:pt x="7626655" y="4602594"/>
                </a:lnTo>
                <a:lnTo>
                  <a:pt x="7758592" y="4816013"/>
                </a:lnTo>
                <a:lnTo>
                  <a:pt x="7824894" y="4816013"/>
                </a:lnTo>
                <a:lnTo>
                  <a:pt x="7824894" y="4488740"/>
                </a:lnTo>
                <a:lnTo>
                  <a:pt x="7763503" y="4488740"/>
                </a:lnTo>
                <a:lnTo>
                  <a:pt x="7763503" y="4707294"/>
                </a:lnTo>
                <a:lnTo>
                  <a:pt x="7629558" y="4488740"/>
                </a:lnTo>
                <a:close/>
                <a:moveTo>
                  <a:pt x="7002619" y="4488740"/>
                </a:moveTo>
                <a:lnTo>
                  <a:pt x="7002619" y="4816013"/>
                </a:lnTo>
                <a:lnTo>
                  <a:pt x="7251534" y="4816013"/>
                </a:lnTo>
                <a:lnTo>
                  <a:pt x="7251534" y="4760872"/>
                </a:lnTo>
                <a:lnTo>
                  <a:pt x="7068699" y="4760872"/>
                </a:lnTo>
                <a:lnTo>
                  <a:pt x="7068699" y="4671799"/>
                </a:lnTo>
                <a:lnTo>
                  <a:pt x="7233005" y="4671799"/>
                </a:lnTo>
                <a:lnTo>
                  <a:pt x="7233005" y="4616658"/>
                </a:lnTo>
                <a:lnTo>
                  <a:pt x="7068699" y="4616658"/>
                </a:lnTo>
                <a:lnTo>
                  <a:pt x="7068699" y="4544104"/>
                </a:lnTo>
                <a:lnTo>
                  <a:pt x="7245283" y="4544104"/>
                </a:lnTo>
                <a:lnTo>
                  <a:pt x="7245283" y="4488740"/>
                </a:lnTo>
                <a:close/>
                <a:moveTo>
                  <a:pt x="5878670" y="4488740"/>
                </a:moveTo>
                <a:lnTo>
                  <a:pt x="5878670" y="4816013"/>
                </a:lnTo>
                <a:lnTo>
                  <a:pt x="6127584" y="4816013"/>
                </a:lnTo>
                <a:lnTo>
                  <a:pt x="6127584" y="4760872"/>
                </a:lnTo>
                <a:lnTo>
                  <a:pt x="5944749" y="4760872"/>
                </a:lnTo>
                <a:lnTo>
                  <a:pt x="5944749" y="4671799"/>
                </a:lnTo>
                <a:lnTo>
                  <a:pt x="6109055" y="4671799"/>
                </a:lnTo>
                <a:lnTo>
                  <a:pt x="6109055" y="4616658"/>
                </a:lnTo>
                <a:lnTo>
                  <a:pt x="5944749" y="4616658"/>
                </a:lnTo>
                <a:lnTo>
                  <a:pt x="5944749" y="4544104"/>
                </a:lnTo>
                <a:lnTo>
                  <a:pt x="6121333" y="4544104"/>
                </a:lnTo>
                <a:lnTo>
                  <a:pt x="6121333" y="4488740"/>
                </a:lnTo>
                <a:close/>
                <a:moveTo>
                  <a:pt x="5288343" y="4488740"/>
                </a:moveTo>
                <a:lnTo>
                  <a:pt x="5288343" y="4816013"/>
                </a:lnTo>
                <a:lnTo>
                  <a:pt x="5354423" y="4816013"/>
                </a:lnTo>
                <a:lnTo>
                  <a:pt x="5354423" y="4679389"/>
                </a:lnTo>
                <a:lnTo>
                  <a:pt x="5367817" y="4679389"/>
                </a:lnTo>
                <a:cubicBezTo>
                  <a:pt x="5382997" y="4679389"/>
                  <a:pt x="5394085" y="4680617"/>
                  <a:pt x="5401080" y="4683073"/>
                </a:cubicBezTo>
                <a:cubicBezTo>
                  <a:pt x="5408075" y="4685528"/>
                  <a:pt x="5414698" y="4690067"/>
                  <a:pt x="5420949" y="4696690"/>
                </a:cubicBezTo>
                <a:cubicBezTo>
                  <a:pt x="5427200" y="4703313"/>
                  <a:pt x="5438808" y="4719349"/>
                  <a:pt x="5455774" y="4744799"/>
                </a:cubicBezTo>
                <a:lnTo>
                  <a:pt x="5503549" y="4816013"/>
                </a:lnTo>
                <a:lnTo>
                  <a:pt x="5582576" y="4816013"/>
                </a:lnTo>
                <a:lnTo>
                  <a:pt x="5542616" y="4752166"/>
                </a:lnTo>
                <a:cubicBezTo>
                  <a:pt x="5526840" y="4726716"/>
                  <a:pt x="5514301" y="4709006"/>
                  <a:pt x="5504999" y="4699034"/>
                </a:cubicBezTo>
                <a:cubicBezTo>
                  <a:pt x="5495697" y="4689063"/>
                  <a:pt x="5483903" y="4679910"/>
                  <a:pt x="5469615" y="4671576"/>
                </a:cubicBezTo>
                <a:cubicBezTo>
                  <a:pt x="5498340" y="4667408"/>
                  <a:pt x="5519919" y="4657325"/>
                  <a:pt x="5534356" y="4641326"/>
                </a:cubicBezTo>
                <a:cubicBezTo>
                  <a:pt x="5548792" y="4625327"/>
                  <a:pt x="5556010" y="4605049"/>
                  <a:pt x="5556010" y="4580493"/>
                </a:cubicBezTo>
                <a:cubicBezTo>
                  <a:pt x="5556010" y="4561145"/>
                  <a:pt x="5551248" y="4543955"/>
                  <a:pt x="5541723" y="4528924"/>
                </a:cubicBezTo>
                <a:cubicBezTo>
                  <a:pt x="5532198" y="4513892"/>
                  <a:pt x="5519510" y="4503437"/>
                  <a:pt x="5503660" y="4497558"/>
                </a:cubicBezTo>
                <a:cubicBezTo>
                  <a:pt x="5487810" y="4491680"/>
                  <a:pt x="5462397" y="4488740"/>
                  <a:pt x="5427423" y="4488740"/>
                </a:cubicBezTo>
                <a:close/>
                <a:moveTo>
                  <a:pt x="4726145" y="4488740"/>
                </a:moveTo>
                <a:lnTo>
                  <a:pt x="4726145" y="4816013"/>
                </a:lnTo>
                <a:lnTo>
                  <a:pt x="4792224" y="4816013"/>
                </a:lnTo>
                <a:lnTo>
                  <a:pt x="4792224" y="4692560"/>
                </a:lnTo>
                <a:lnTo>
                  <a:pt x="4835310" y="4692560"/>
                </a:lnTo>
                <a:cubicBezTo>
                  <a:pt x="4865224" y="4692560"/>
                  <a:pt x="4888069" y="4690998"/>
                  <a:pt x="4903845" y="4687872"/>
                </a:cubicBezTo>
                <a:cubicBezTo>
                  <a:pt x="4915454" y="4685342"/>
                  <a:pt x="4926876" y="4680170"/>
                  <a:pt x="4938113" y="4672357"/>
                </a:cubicBezTo>
                <a:cubicBezTo>
                  <a:pt x="4949349" y="4664543"/>
                  <a:pt x="4958614" y="4653791"/>
                  <a:pt x="4965907" y="4640098"/>
                </a:cubicBezTo>
                <a:cubicBezTo>
                  <a:pt x="4973199" y="4626406"/>
                  <a:pt x="4976846" y="4609514"/>
                  <a:pt x="4976846" y="4589422"/>
                </a:cubicBezTo>
                <a:cubicBezTo>
                  <a:pt x="4976846" y="4563377"/>
                  <a:pt x="4970520" y="4542132"/>
                  <a:pt x="4957871" y="4525687"/>
                </a:cubicBezTo>
                <a:cubicBezTo>
                  <a:pt x="4945219" y="4509241"/>
                  <a:pt x="4929519" y="4498563"/>
                  <a:pt x="4910766" y="4493652"/>
                </a:cubicBezTo>
                <a:cubicBezTo>
                  <a:pt x="4898562" y="4490377"/>
                  <a:pt x="4872368" y="4488740"/>
                  <a:pt x="4832185" y="4488740"/>
                </a:cubicBezTo>
                <a:close/>
                <a:moveTo>
                  <a:pt x="3764343" y="4488740"/>
                </a:moveTo>
                <a:lnTo>
                  <a:pt x="3764343" y="4816013"/>
                </a:lnTo>
                <a:lnTo>
                  <a:pt x="3830423" y="4816013"/>
                </a:lnTo>
                <a:lnTo>
                  <a:pt x="3830423" y="4679389"/>
                </a:lnTo>
                <a:lnTo>
                  <a:pt x="3843817" y="4679389"/>
                </a:lnTo>
                <a:cubicBezTo>
                  <a:pt x="3858998" y="4679389"/>
                  <a:pt x="3870085" y="4680617"/>
                  <a:pt x="3877080" y="4683073"/>
                </a:cubicBezTo>
                <a:cubicBezTo>
                  <a:pt x="3884075" y="4685528"/>
                  <a:pt x="3890698" y="4690067"/>
                  <a:pt x="3896949" y="4696690"/>
                </a:cubicBezTo>
                <a:cubicBezTo>
                  <a:pt x="3903200" y="4703313"/>
                  <a:pt x="3914808" y="4719349"/>
                  <a:pt x="3931775" y="4744799"/>
                </a:cubicBezTo>
                <a:lnTo>
                  <a:pt x="3979548" y="4816013"/>
                </a:lnTo>
                <a:lnTo>
                  <a:pt x="4058576" y="4816013"/>
                </a:lnTo>
                <a:lnTo>
                  <a:pt x="4018616" y="4752166"/>
                </a:lnTo>
                <a:cubicBezTo>
                  <a:pt x="4002840" y="4726716"/>
                  <a:pt x="3990301" y="4709006"/>
                  <a:pt x="3980999" y="4699034"/>
                </a:cubicBezTo>
                <a:cubicBezTo>
                  <a:pt x="3971698" y="4689063"/>
                  <a:pt x="3959903" y="4679910"/>
                  <a:pt x="3945615" y="4671576"/>
                </a:cubicBezTo>
                <a:cubicBezTo>
                  <a:pt x="3974340" y="4667408"/>
                  <a:pt x="3995919" y="4657325"/>
                  <a:pt x="4010356" y="4641326"/>
                </a:cubicBezTo>
                <a:cubicBezTo>
                  <a:pt x="4024792" y="4625327"/>
                  <a:pt x="4032010" y="4605049"/>
                  <a:pt x="4032010" y="4580493"/>
                </a:cubicBezTo>
                <a:cubicBezTo>
                  <a:pt x="4032010" y="4561145"/>
                  <a:pt x="4027248" y="4543955"/>
                  <a:pt x="4017723" y="4528924"/>
                </a:cubicBezTo>
                <a:cubicBezTo>
                  <a:pt x="4008198" y="4513892"/>
                  <a:pt x="3995510" y="4503437"/>
                  <a:pt x="3979660" y="4497558"/>
                </a:cubicBezTo>
                <a:cubicBezTo>
                  <a:pt x="3963810" y="4491680"/>
                  <a:pt x="3938397" y="4488740"/>
                  <a:pt x="3903423" y="4488740"/>
                </a:cubicBezTo>
                <a:close/>
                <a:moveTo>
                  <a:pt x="3173123" y="4488740"/>
                </a:moveTo>
                <a:lnTo>
                  <a:pt x="3173123" y="4663316"/>
                </a:lnTo>
                <a:cubicBezTo>
                  <a:pt x="3173123" y="4699927"/>
                  <a:pt x="3175281" y="4727609"/>
                  <a:pt x="3179597" y="4746362"/>
                </a:cubicBezTo>
                <a:cubicBezTo>
                  <a:pt x="3182574" y="4759012"/>
                  <a:pt x="3188750" y="4771104"/>
                  <a:pt x="3198126" y="4782639"/>
                </a:cubicBezTo>
                <a:cubicBezTo>
                  <a:pt x="3207502" y="4794173"/>
                  <a:pt x="3220264" y="4803549"/>
                  <a:pt x="3236412" y="4810767"/>
                </a:cubicBezTo>
                <a:cubicBezTo>
                  <a:pt x="3252560" y="4817985"/>
                  <a:pt x="3276261" y="4821594"/>
                  <a:pt x="3307515" y="4821594"/>
                </a:cubicBezTo>
                <a:cubicBezTo>
                  <a:pt x="3333411" y="4821594"/>
                  <a:pt x="3354396" y="4818283"/>
                  <a:pt x="3370469" y="4811660"/>
                </a:cubicBezTo>
                <a:cubicBezTo>
                  <a:pt x="3386543" y="4805037"/>
                  <a:pt x="3399379" y="4796145"/>
                  <a:pt x="3408978" y="4784983"/>
                </a:cubicBezTo>
                <a:cubicBezTo>
                  <a:pt x="3418578" y="4773820"/>
                  <a:pt x="3425163" y="4760128"/>
                  <a:pt x="3428735" y="4743906"/>
                </a:cubicBezTo>
                <a:cubicBezTo>
                  <a:pt x="3432307" y="4727684"/>
                  <a:pt x="3434093" y="4699927"/>
                  <a:pt x="3434093" y="4660637"/>
                </a:cubicBezTo>
                <a:lnTo>
                  <a:pt x="3434093" y="4488740"/>
                </a:lnTo>
                <a:lnTo>
                  <a:pt x="3368013" y="4488740"/>
                </a:lnTo>
                <a:lnTo>
                  <a:pt x="3368013" y="4669790"/>
                </a:lnTo>
                <a:cubicBezTo>
                  <a:pt x="3368013" y="4695686"/>
                  <a:pt x="3367046" y="4714215"/>
                  <a:pt x="3365111" y="4725377"/>
                </a:cubicBezTo>
                <a:cubicBezTo>
                  <a:pt x="3363177" y="4736539"/>
                  <a:pt x="3357447" y="4745952"/>
                  <a:pt x="3347922" y="4753617"/>
                </a:cubicBezTo>
                <a:cubicBezTo>
                  <a:pt x="3338397" y="4761282"/>
                  <a:pt x="3324258" y="4765114"/>
                  <a:pt x="3305506" y="4765114"/>
                </a:cubicBezTo>
                <a:cubicBezTo>
                  <a:pt x="3287051" y="4765114"/>
                  <a:pt x="3272503" y="4761058"/>
                  <a:pt x="3261862" y="4752947"/>
                </a:cubicBezTo>
                <a:cubicBezTo>
                  <a:pt x="3251221" y="4744836"/>
                  <a:pt x="3244486" y="4734083"/>
                  <a:pt x="3241658" y="4720689"/>
                </a:cubicBezTo>
                <a:cubicBezTo>
                  <a:pt x="3240021" y="4712354"/>
                  <a:pt x="3239203" y="4694123"/>
                  <a:pt x="3239203" y="4665994"/>
                </a:cubicBezTo>
                <a:lnTo>
                  <a:pt x="3239203" y="4488740"/>
                </a:lnTo>
                <a:close/>
                <a:moveTo>
                  <a:pt x="1026054" y="4488740"/>
                </a:moveTo>
                <a:lnTo>
                  <a:pt x="1026054" y="4544104"/>
                </a:lnTo>
                <a:lnTo>
                  <a:pt x="1123164" y="4544104"/>
                </a:lnTo>
                <a:lnTo>
                  <a:pt x="1123164" y="4816013"/>
                </a:lnTo>
                <a:lnTo>
                  <a:pt x="1189244" y="4816013"/>
                </a:lnTo>
                <a:lnTo>
                  <a:pt x="1189244" y="4544104"/>
                </a:lnTo>
                <a:lnTo>
                  <a:pt x="1286131" y="4544104"/>
                </a:lnTo>
                <a:lnTo>
                  <a:pt x="1286131" y="4488740"/>
                </a:lnTo>
                <a:close/>
                <a:moveTo>
                  <a:pt x="10262178" y="4483159"/>
                </a:moveTo>
                <a:cubicBezTo>
                  <a:pt x="10235538" y="4483159"/>
                  <a:pt x="10212023" y="4487475"/>
                  <a:pt x="10191634" y="4496107"/>
                </a:cubicBezTo>
                <a:cubicBezTo>
                  <a:pt x="10176304" y="4502507"/>
                  <a:pt x="10162203" y="4512329"/>
                  <a:pt x="10149329" y="4525575"/>
                </a:cubicBezTo>
                <a:cubicBezTo>
                  <a:pt x="10136455" y="4538821"/>
                  <a:pt x="10126298" y="4553778"/>
                  <a:pt x="10118857" y="4570447"/>
                </a:cubicBezTo>
                <a:cubicBezTo>
                  <a:pt x="10108885" y="4593069"/>
                  <a:pt x="10103899" y="4621048"/>
                  <a:pt x="10103899" y="4654386"/>
                </a:cubicBezTo>
                <a:cubicBezTo>
                  <a:pt x="10103899" y="4706476"/>
                  <a:pt x="10118261" y="4747366"/>
                  <a:pt x="10146985" y="4777057"/>
                </a:cubicBezTo>
                <a:cubicBezTo>
                  <a:pt x="10175709" y="4806749"/>
                  <a:pt x="10214404" y="4821594"/>
                  <a:pt x="10263071" y="4821594"/>
                </a:cubicBezTo>
                <a:cubicBezTo>
                  <a:pt x="10311142" y="4821594"/>
                  <a:pt x="10349540" y="4806674"/>
                  <a:pt x="10378264" y="4776834"/>
                </a:cubicBezTo>
                <a:cubicBezTo>
                  <a:pt x="10406988" y="4746994"/>
                  <a:pt x="10421350" y="4705657"/>
                  <a:pt x="10421350" y="4652823"/>
                </a:cubicBezTo>
                <a:cubicBezTo>
                  <a:pt x="10421350" y="4599543"/>
                  <a:pt x="10406876" y="4557945"/>
                  <a:pt x="10377929" y="4528031"/>
                </a:cubicBezTo>
                <a:cubicBezTo>
                  <a:pt x="10348982" y="4498116"/>
                  <a:pt x="10310398" y="4483159"/>
                  <a:pt x="10262178" y="4483159"/>
                </a:cubicBezTo>
                <a:close/>
                <a:moveTo>
                  <a:pt x="6555167" y="4483159"/>
                </a:moveTo>
                <a:cubicBezTo>
                  <a:pt x="6530015" y="4483159"/>
                  <a:pt x="6508547" y="4486954"/>
                  <a:pt x="6490762" y="4494544"/>
                </a:cubicBezTo>
                <a:cubicBezTo>
                  <a:pt x="6472977" y="4502135"/>
                  <a:pt x="6459359" y="4513185"/>
                  <a:pt x="6449909" y="4527696"/>
                </a:cubicBezTo>
                <a:cubicBezTo>
                  <a:pt x="6440458" y="4542207"/>
                  <a:pt x="6435733" y="4557796"/>
                  <a:pt x="6435733" y="4574465"/>
                </a:cubicBezTo>
                <a:cubicBezTo>
                  <a:pt x="6435733" y="4600361"/>
                  <a:pt x="6445779" y="4622313"/>
                  <a:pt x="6465870" y="4640322"/>
                </a:cubicBezTo>
                <a:cubicBezTo>
                  <a:pt x="6480158" y="4653121"/>
                  <a:pt x="6505012" y="4663911"/>
                  <a:pt x="6540433" y="4672692"/>
                </a:cubicBezTo>
                <a:cubicBezTo>
                  <a:pt x="6567967" y="4679538"/>
                  <a:pt x="6585603" y="4684300"/>
                  <a:pt x="6593342" y="4686979"/>
                </a:cubicBezTo>
                <a:cubicBezTo>
                  <a:pt x="6604653" y="4690998"/>
                  <a:pt x="6612578" y="4695723"/>
                  <a:pt x="6617117" y="4701155"/>
                </a:cubicBezTo>
                <a:cubicBezTo>
                  <a:pt x="6621656" y="4706587"/>
                  <a:pt x="6623926" y="4713173"/>
                  <a:pt x="6623926" y="4720912"/>
                </a:cubicBezTo>
                <a:cubicBezTo>
                  <a:pt x="6623926" y="4732967"/>
                  <a:pt x="6618531" y="4743497"/>
                  <a:pt x="6607741" y="4752501"/>
                </a:cubicBezTo>
                <a:cubicBezTo>
                  <a:pt x="6596951" y="4761505"/>
                  <a:pt x="6580915" y="4766007"/>
                  <a:pt x="6559632" y="4766007"/>
                </a:cubicBezTo>
                <a:cubicBezTo>
                  <a:pt x="6539540" y="4766007"/>
                  <a:pt x="6523579" y="4760947"/>
                  <a:pt x="6511747" y="4750827"/>
                </a:cubicBezTo>
                <a:cubicBezTo>
                  <a:pt x="6499915" y="4740706"/>
                  <a:pt x="6492064" y="4724856"/>
                  <a:pt x="6488195" y="4703276"/>
                </a:cubicBezTo>
                <a:lnTo>
                  <a:pt x="6423901" y="4709527"/>
                </a:lnTo>
                <a:cubicBezTo>
                  <a:pt x="6428217" y="4746138"/>
                  <a:pt x="6441463" y="4774006"/>
                  <a:pt x="6463638" y="4793131"/>
                </a:cubicBezTo>
                <a:cubicBezTo>
                  <a:pt x="6485813" y="4812255"/>
                  <a:pt x="6517588" y="4821818"/>
                  <a:pt x="6558962" y="4821818"/>
                </a:cubicBezTo>
                <a:cubicBezTo>
                  <a:pt x="6587389" y="4821818"/>
                  <a:pt x="6611127" y="4817836"/>
                  <a:pt x="6630177" y="4809874"/>
                </a:cubicBezTo>
                <a:cubicBezTo>
                  <a:pt x="6649227" y="4801912"/>
                  <a:pt x="6663961" y="4789745"/>
                  <a:pt x="6674379" y="4773374"/>
                </a:cubicBezTo>
                <a:cubicBezTo>
                  <a:pt x="6684797" y="4757003"/>
                  <a:pt x="6690006" y="4739441"/>
                  <a:pt x="6690006" y="4720689"/>
                </a:cubicBezTo>
                <a:cubicBezTo>
                  <a:pt x="6690006" y="4700002"/>
                  <a:pt x="6685652" y="4682626"/>
                  <a:pt x="6676946" y="4668562"/>
                </a:cubicBezTo>
                <a:cubicBezTo>
                  <a:pt x="6668240" y="4654498"/>
                  <a:pt x="6656184" y="4643410"/>
                  <a:pt x="6640781" y="4635299"/>
                </a:cubicBezTo>
                <a:cubicBezTo>
                  <a:pt x="6625377" y="4627188"/>
                  <a:pt x="6601602" y="4619337"/>
                  <a:pt x="6569455" y="4611747"/>
                </a:cubicBezTo>
                <a:cubicBezTo>
                  <a:pt x="6537308" y="4604156"/>
                  <a:pt x="6517067" y="4596864"/>
                  <a:pt x="6508733" y="4589869"/>
                </a:cubicBezTo>
                <a:cubicBezTo>
                  <a:pt x="6502185" y="4584362"/>
                  <a:pt x="6498910" y="4577739"/>
                  <a:pt x="6498910" y="4570000"/>
                </a:cubicBezTo>
                <a:cubicBezTo>
                  <a:pt x="6498910" y="4561517"/>
                  <a:pt x="6502408" y="4554745"/>
                  <a:pt x="6509403" y="4549685"/>
                </a:cubicBezTo>
                <a:cubicBezTo>
                  <a:pt x="6520267" y="4541797"/>
                  <a:pt x="6535299" y="4537853"/>
                  <a:pt x="6554498" y="4537853"/>
                </a:cubicBezTo>
                <a:cubicBezTo>
                  <a:pt x="6573101" y="4537853"/>
                  <a:pt x="6587054" y="4541537"/>
                  <a:pt x="6596356" y="4548904"/>
                </a:cubicBezTo>
                <a:cubicBezTo>
                  <a:pt x="6605657" y="4556271"/>
                  <a:pt x="6611722" y="4568363"/>
                  <a:pt x="6614550" y="4585181"/>
                </a:cubicBezTo>
                <a:lnTo>
                  <a:pt x="6680629" y="4582279"/>
                </a:lnTo>
                <a:cubicBezTo>
                  <a:pt x="6679588" y="4552215"/>
                  <a:pt x="6668686" y="4528180"/>
                  <a:pt x="6647924" y="4510171"/>
                </a:cubicBezTo>
                <a:cubicBezTo>
                  <a:pt x="6627163" y="4492163"/>
                  <a:pt x="6596244" y="4483159"/>
                  <a:pt x="6555167" y="4483159"/>
                </a:cubicBezTo>
                <a:close/>
                <a:moveTo>
                  <a:pt x="2708854" y="4483159"/>
                </a:moveTo>
                <a:cubicBezTo>
                  <a:pt x="2682214" y="4483159"/>
                  <a:pt x="2658699" y="4487475"/>
                  <a:pt x="2638309" y="4496107"/>
                </a:cubicBezTo>
                <a:cubicBezTo>
                  <a:pt x="2622980" y="4502507"/>
                  <a:pt x="2608878" y="4512329"/>
                  <a:pt x="2596005" y="4525575"/>
                </a:cubicBezTo>
                <a:cubicBezTo>
                  <a:pt x="2583131" y="4538821"/>
                  <a:pt x="2572974" y="4553778"/>
                  <a:pt x="2565532" y="4570447"/>
                </a:cubicBezTo>
                <a:cubicBezTo>
                  <a:pt x="2555561" y="4593069"/>
                  <a:pt x="2550575" y="4621048"/>
                  <a:pt x="2550575" y="4654386"/>
                </a:cubicBezTo>
                <a:cubicBezTo>
                  <a:pt x="2550575" y="4706476"/>
                  <a:pt x="2564937" y="4747366"/>
                  <a:pt x="2593661" y="4777057"/>
                </a:cubicBezTo>
                <a:cubicBezTo>
                  <a:pt x="2622385" y="4806749"/>
                  <a:pt x="2661080" y="4821594"/>
                  <a:pt x="2709747" y="4821594"/>
                </a:cubicBezTo>
                <a:cubicBezTo>
                  <a:pt x="2757818" y="4821594"/>
                  <a:pt x="2796216" y="4806674"/>
                  <a:pt x="2824940" y="4776834"/>
                </a:cubicBezTo>
                <a:cubicBezTo>
                  <a:pt x="2853663" y="4746994"/>
                  <a:pt x="2868025" y="4705657"/>
                  <a:pt x="2868025" y="4652823"/>
                </a:cubicBezTo>
                <a:cubicBezTo>
                  <a:pt x="2868025" y="4599543"/>
                  <a:pt x="2853552" y="4557945"/>
                  <a:pt x="2824605" y="4528031"/>
                </a:cubicBezTo>
                <a:cubicBezTo>
                  <a:pt x="2795658" y="4498116"/>
                  <a:pt x="2757074" y="4483159"/>
                  <a:pt x="2708854" y="4483159"/>
                </a:cubicBezTo>
                <a:close/>
                <a:moveTo>
                  <a:pt x="1727779" y="4483159"/>
                </a:moveTo>
                <a:cubicBezTo>
                  <a:pt x="1701139" y="4483159"/>
                  <a:pt x="1677623" y="4487475"/>
                  <a:pt x="1657234" y="4496107"/>
                </a:cubicBezTo>
                <a:cubicBezTo>
                  <a:pt x="1641905" y="4502507"/>
                  <a:pt x="1627803" y="4512329"/>
                  <a:pt x="1614930" y="4525575"/>
                </a:cubicBezTo>
                <a:cubicBezTo>
                  <a:pt x="1602056" y="4538821"/>
                  <a:pt x="1591899" y="4553778"/>
                  <a:pt x="1584457" y="4570447"/>
                </a:cubicBezTo>
                <a:cubicBezTo>
                  <a:pt x="1574486" y="4593069"/>
                  <a:pt x="1569500" y="4621048"/>
                  <a:pt x="1569500" y="4654386"/>
                </a:cubicBezTo>
                <a:cubicBezTo>
                  <a:pt x="1569500" y="4706476"/>
                  <a:pt x="1583862" y="4747366"/>
                  <a:pt x="1612586" y="4777057"/>
                </a:cubicBezTo>
                <a:cubicBezTo>
                  <a:pt x="1641310" y="4806749"/>
                  <a:pt x="1680005" y="4821594"/>
                  <a:pt x="1728672" y="4821594"/>
                </a:cubicBezTo>
                <a:cubicBezTo>
                  <a:pt x="1776743" y="4821594"/>
                  <a:pt x="1815141" y="4806674"/>
                  <a:pt x="1843865" y="4776834"/>
                </a:cubicBezTo>
                <a:cubicBezTo>
                  <a:pt x="1872588" y="4746994"/>
                  <a:pt x="1886950" y="4705657"/>
                  <a:pt x="1886950" y="4652823"/>
                </a:cubicBezTo>
                <a:cubicBezTo>
                  <a:pt x="1886950" y="4599543"/>
                  <a:pt x="1872477" y="4557945"/>
                  <a:pt x="1843530" y="4528031"/>
                </a:cubicBezTo>
                <a:cubicBezTo>
                  <a:pt x="1814583" y="4498116"/>
                  <a:pt x="1775999" y="4483159"/>
                  <a:pt x="1727779" y="4483159"/>
                </a:cubicBezTo>
                <a:close/>
                <a:moveTo>
                  <a:pt x="7579645" y="2926685"/>
                </a:moveTo>
                <a:cubicBezTo>
                  <a:pt x="7705042" y="2926685"/>
                  <a:pt x="7805600" y="2969170"/>
                  <a:pt x="7881318" y="3054138"/>
                </a:cubicBezTo>
                <a:cubicBezTo>
                  <a:pt x="7957035" y="3139106"/>
                  <a:pt x="7994894" y="3267929"/>
                  <a:pt x="7994894" y="3440607"/>
                </a:cubicBezTo>
                <a:cubicBezTo>
                  <a:pt x="7994894" y="3615341"/>
                  <a:pt x="7956007" y="3746391"/>
                  <a:pt x="7878234" y="3833758"/>
                </a:cubicBezTo>
                <a:cubicBezTo>
                  <a:pt x="7800461" y="3921124"/>
                  <a:pt x="7700931" y="3964808"/>
                  <a:pt x="7579645" y="3964808"/>
                </a:cubicBezTo>
                <a:cubicBezTo>
                  <a:pt x="7458360" y="3964808"/>
                  <a:pt x="7358316" y="3920782"/>
                  <a:pt x="7279515" y="3832730"/>
                </a:cubicBezTo>
                <a:cubicBezTo>
                  <a:pt x="7200714" y="3744678"/>
                  <a:pt x="7161313" y="3615341"/>
                  <a:pt x="7161313" y="3444719"/>
                </a:cubicBezTo>
                <a:cubicBezTo>
                  <a:pt x="7161313" y="3271355"/>
                  <a:pt x="7199686" y="3141676"/>
                  <a:pt x="7276431" y="3055679"/>
                </a:cubicBezTo>
                <a:cubicBezTo>
                  <a:pt x="7353177" y="2969683"/>
                  <a:pt x="7454248" y="2926685"/>
                  <a:pt x="7579645" y="2926685"/>
                </a:cubicBezTo>
                <a:close/>
                <a:moveTo>
                  <a:pt x="4107839" y="2704671"/>
                </a:moveTo>
                <a:lnTo>
                  <a:pt x="4107839" y="4199156"/>
                </a:lnTo>
                <a:lnTo>
                  <a:pt x="5168574" y="4199156"/>
                </a:lnTo>
                <a:lnTo>
                  <a:pt x="5168574" y="3945279"/>
                </a:lnTo>
                <a:lnTo>
                  <a:pt x="4412081" y="3945279"/>
                </a:lnTo>
                <a:lnTo>
                  <a:pt x="4412081" y="2704671"/>
                </a:lnTo>
                <a:close/>
                <a:moveTo>
                  <a:pt x="10300391" y="2692336"/>
                </a:moveTo>
                <a:lnTo>
                  <a:pt x="10300391" y="4199156"/>
                </a:lnTo>
                <a:lnTo>
                  <a:pt x="11446437" y="4199156"/>
                </a:lnTo>
                <a:lnTo>
                  <a:pt x="11446437" y="3945279"/>
                </a:lnTo>
                <a:lnTo>
                  <a:pt x="10604632" y="3945279"/>
                </a:lnTo>
                <a:lnTo>
                  <a:pt x="10604632" y="3535169"/>
                </a:lnTo>
                <a:lnTo>
                  <a:pt x="11361126" y="3535169"/>
                </a:lnTo>
                <a:lnTo>
                  <a:pt x="11361126" y="3281292"/>
                </a:lnTo>
                <a:lnTo>
                  <a:pt x="10604632" y="3281292"/>
                </a:lnTo>
                <a:lnTo>
                  <a:pt x="10604632" y="2947242"/>
                </a:lnTo>
                <a:lnTo>
                  <a:pt x="11417657" y="2947242"/>
                </a:lnTo>
                <a:lnTo>
                  <a:pt x="11417657" y="2692336"/>
                </a:lnTo>
                <a:close/>
                <a:moveTo>
                  <a:pt x="8543679" y="2692336"/>
                </a:moveTo>
                <a:lnTo>
                  <a:pt x="8543679" y="4199156"/>
                </a:lnTo>
                <a:lnTo>
                  <a:pt x="8826336" y="4199156"/>
                </a:lnTo>
                <a:lnTo>
                  <a:pt x="8826336" y="3013024"/>
                </a:lnTo>
                <a:lnTo>
                  <a:pt x="9124411" y="4199156"/>
                </a:lnTo>
                <a:lnTo>
                  <a:pt x="9417347" y="4199156"/>
                </a:lnTo>
                <a:lnTo>
                  <a:pt x="9716449" y="3013024"/>
                </a:lnTo>
                <a:lnTo>
                  <a:pt x="9716449" y="4199156"/>
                </a:lnTo>
                <a:lnTo>
                  <a:pt x="9999107" y="4199156"/>
                </a:lnTo>
                <a:lnTo>
                  <a:pt x="9999107" y="2692336"/>
                </a:lnTo>
                <a:lnTo>
                  <a:pt x="9542744" y="2692336"/>
                </a:lnTo>
                <a:lnTo>
                  <a:pt x="9272421" y="3720181"/>
                </a:lnTo>
                <a:lnTo>
                  <a:pt x="8999014" y="2692336"/>
                </a:lnTo>
                <a:close/>
                <a:moveTo>
                  <a:pt x="2699442" y="2692336"/>
                </a:moveTo>
                <a:lnTo>
                  <a:pt x="2699442" y="4199156"/>
                </a:lnTo>
                <a:lnTo>
                  <a:pt x="3845488" y="4199156"/>
                </a:lnTo>
                <a:lnTo>
                  <a:pt x="3845488" y="3945279"/>
                </a:lnTo>
                <a:lnTo>
                  <a:pt x="3003683" y="3945279"/>
                </a:lnTo>
                <a:lnTo>
                  <a:pt x="3003683" y="3535169"/>
                </a:lnTo>
                <a:lnTo>
                  <a:pt x="3760177" y="3535169"/>
                </a:lnTo>
                <a:lnTo>
                  <a:pt x="3760177" y="3281292"/>
                </a:lnTo>
                <a:lnTo>
                  <a:pt x="3003683" y="3281292"/>
                </a:lnTo>
                <a:lnTo>
                  <a:pt x="3003683" y="2947242"/>
                </a:lnTo>
                <a:lnTo>
                  <a:pt x="3816708" y="2947242"/>
                </a:lnTo>
                <a:lnTo>
                  <a:pt x="3816708" y="2692336"/>
                </a:lnTo>
                <a:close/>
                <a:moveTo>
                  <a:pt x="562762" y="2692336"/>
                </a:moveTo>
                <a:lnTo>
                  <a:pt x="922508" y="4199156"/>
                </a:lnTo>
                <a:lnTo>
                  <a:pt x="1252446" y="4199156"/>
                </a:lnTo>
                <a:lnTo>
                  <a:pt x="1551549" y="3072639"/>
                </a:lnTo>
                <a:lnTo>
                  <a:pt x="1851679" y="4199156"/>
                </a:lnTo>
                <a:lnTo>
                  <a:pt x="2174423" y="4199156"/>
                </a:lnTo>
                <a:lnTo>
                  <a:pt x="2540335" y="2692336"/>
                </a:lnTo>
                <a:lnTo>
                  <a:pt x="2234038" y="2692336"/>
                </a:lnTo>
                <a:lnTo>
                  <a:pt x="2002772" y="3744849"/>
                </a:lnTo>
                <a:lnTo>
                  <a:pt x="1738616" y="2692336"/>
                </a:lnTo>
                <a:lnTo>
                  <a:pt x="1376815" y="2692336"/>
                </a:lnTo>
                <a:lnTo>
                  <a:pt x="1101353" y="3727376"/>
                </a:lnTo>
                <a:lnTo>
                  <a:pt x="874199" y="2692336"/>
                </a:lnTo>
                <a:close/>
                <a:moveTo>
                  <a:pt x="7576562" y="2666641"/>
                </a:moveTo>
                <a:cubicBezTo>
                  <a:pt x="7453905" y="2666641"/>
                  <a:pt x="7345640" y="2686512"/>
                  <a:pt x="7251763" y="2726255"/>
                </a:cubicBezTo>
                <a:cubicBezTo>
                  <a:pt x="7181185" y="2755720"/>
                  <a:pt x="7116258" y="2800945"/>
                  <a:pt x="7056986" y="2861931"/>
                </a:cubicBezTo>
                <a:cubicBezTo>
                  <a:pt x="6997714" y="2922916"/>
                  <a:pt x="6950948" y="2991782"/>
                  <a:pt x="6916686" y="3068528"/>
                </a:cubicBezTo>
                <a:cubicBezTo>
                  <a:pt x="6870776" y="3172683"/>
                  <a:pt x="6847820" y="3301506"/>
                  <a:pt x="6847820" y="3454997"/>
                </a:cubicBezTo>
                <a:cubicBezTo>
                  <a:pt x="6847820" y="3694827"/>
                  <a:pt x="6913945" y="3883094"/>
                  <a:pt x="7046194" y="4019797"/>
                </a:cubicBezTo>
                <a:cubicBezTo>
                  <a:pt x="7178443" y="4156501"/>
                  <a:pt x="7356603" y="4224852"/>
                  <a:pt x="7580673" y="4224852"/>
                </a:cubicBezTo>
                <a:cubicBezTo>
                  <a:pt x="7802003" y="4224852"/>
                  <a:pt x="7978792" y="4156158"/>
                  <a:pt x="8111041" y="4018770"/>
                </a:cubicBezTo>
                <a:cubicBezTo>
                  <a:pt x="8243290" y="3881381"/>
                  <a:pt x="8309415" y="3691058"/>
                  <a:pt x="8309415" y="3447802"/>
                </a:cubicBezTo>
                <a:cubicBezTo>
                  <a:pt x="8309415" y="3202490"/>
                  <a:pt x="8242776" y="3010969"/>
                  <a:pt x="8109499" y="2873237"/>
                </a:cubicBezTo>
                <a:cubicBezTo>
                  <a:pt x="7976222" y="2735506"/>
                  <a:pt x="7798576" y="2666641"/>
                  <a:pt x="7576562" y="2666641"/>
                </a:cubicBezTo>
                <a:close/>
                <a:moveTo>
                  <a:pt x="6037144" y="2666641"/>
                </a:moveTo>
                <a:cubicBezTo>
                  <a:pt x="5826094" y="2666641"/>
                  <a:pt x="5655814" y="2736020"/>
                  <a:pt x="5526305" y="2874779"/>
                </a:cubicBezTo>
                <a:cubicBezTo>
                  <a:pt x="5396797" y="3013538"/>
                  <a:pt x="5332043" y="3208314"/>
                  <a:pt x="5332043" y="3459108"/>
                </a:cubicBezTo>
                <a:cubicBezTo>
                  <a:pt x="5332043" y="3696198"/>
                  <a:pt x="5396455" y="3883094"/>
                  <a:pt x="5525278" y="4019797"/>
                </a:cubicBezTo>
                <a:cubicBezTo>
                  <a:pt x="5654101" y="4156501"/>
                  <a:pt x="5818556" y="4224852"/>
                  <a:pt x="6018643" y="4224852"/>
                </a:cubicBezTo>
                <a:cubicBezTo>
                  <a:pt x="6180357" y="4224852"/>
                  <a:pt x="6313806" y="4184938"/>
                  <a:pt x="6418988" y="4105108"/>
                </a:cubicBezTo>
                <a:cubicBezTo>
                  <a:pt x="6524171" y="4025279"/>
                  <a:pt x="6599375" y="3903137"/>
                  <a:pt x="6644600" y="3738682"/>
                </a:cubicBezTo>
                <a:lnTo>
                  <a:pt x="6349609" y="3645148"/>
                </a:lnTo>
                <a:cubicBezTo>
                  <a:pt x="6324255" y="3755470"/>
                  <a:pt x="6282456" y="3836327"/>
                  <a:pt x="6224212" y="3887719"/>
                </a:cubicBezTo>
                <a:cubicBezTo>
                  <a:pt x="6165967" y="3939112"/>
                  <a:pt x="6096417" y="3964808"/>
                  <a:pt x="6015559" y="3964808"/>
                </a:cubicBezTo>
                <a:cubicBezTo>
                  <a:pt x="5905922" y="3964808"/>
                  <a:pt x="5816843" y="3924379"/>
                  <a:pt x="5748320" y="3843522"/>
                </a:cubicBezTo>
                <a:cubicBezTo>
                  <a:pt x="5679797" y="3762665"/>
                  <a:pt x="5645535" y="3626990"/>
                  <a:pt x="5645535" y="3436496"/>
                </a:cubicBezTo>
                <a:cubicBezTo>
                  <a:pt x="5645535" y="3256966"/>
                  <a:pt x="5680312" y="3127115"/>
                  <a:pt x="5749862" y="3046943"/>
                </a:cubicBezTo>
                <a:cubicBezTo>
                  <a:pt x="5819413" y="2966771"/>
                  <a:pt x="5910034" y="2926685"/>
                  <a:pt x="6021726" y="2926685"/>
                </a:cubicBezTo>
                <a:cubicBezTo>
                  <a:pt x="6102584" y="2926685"/>
                  <a:pt x="6171278" y="2949298"/>
                  <a:pt x="6227809" y="2994523"/>
                </a:cubicBezTo>
                <a:cubicBezTo>
                  <a:pt x="6284341" y="3039748"/>
                  <a:pt x="6321514" y="3101419"/>
                  <a:pt x="6339330" y="3179535"/>
                </a:cubicBezTo>
                <a:lnTo>
                  <a:pt x="6640489" y="3107586"/>
                </a:lnTo>
                <a:cubicBezTo>
                  <a:pt x="6606227" y="2986985"/>
                  <a:pt x="6554835" y="2894479"/>
                  <a:pt x="6486312" y="2830068"/>
                </a:cubicBezTo>
                <a:cubicBezTo>
                  <a:pt x="6371193" y="2721116"/>
                  <a:pt x="6221471" y="2666641"/>
                  <a:pt x="6037144" y="2666641"/>
                </a:cubicBezTo>
                <a:close/>
                <a:moveTo>
                  <a:pt x="0" y="0"/>
                </a:moveTo>
                <a:lnTo>
                  <a:pt x="12192000" y="0"/>
                </a:lnTo>
                <a:lnTo>
                  <a:pt x="12192000" y="6858000"/>
                </a:lnTo>
                <a:lnTo>
                  <a:pt x="0" y="6858000"/>
                </a:lnTo>
                <a:close/>
              </a:path>
            </a:pathLst>
          </a:cu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9" name="Rectangle 18">
            <a:extLst>
              <a:ext uri="{FF2B5EF4-FFF2-40B4-BE49-F238E27FC236}">
                <a16:creationId xmlns:a16="http://schemas.microsoft.com/office/drawing/2014/main" id="{0B6BFA9F-9E34-78BC-1090-E5A424AE420D}"/>
              </a:ext>
            </a:extLst>
          </p:cNvPr>
          <p:cNvSpPr/>
          <p:nvPr/>
        </p:nvSpPr>
        <p:spPr>
          <a:xfrm>
            <a:off x="12845581" y="1661160"/>
            <a:ext cx="228600" cy="38862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3655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02122 -2.96296E-6 L -1.01302 -0.02546 " pathEditMode="relative" rAng="0" ptsTypes="AA">
                                      <p:cBhvr>
                                        <p:cTn id="6" dur="6000" fill="hold"/>
                                        <p:tgtEl>
                                          <p:spTgt spid="19"/>
                                        </p:tgtEl>
                                        <p:attrNameLst>
                                          <p:attrName>ppt_x</p:attrName>
                                          <p:attrName>ppt_y</p:attrName>
                                        </p:attrNameLst>
                                      </p:cBhvr>
                                      <p:rCtr x="-51719" y="-1273"/>
                                    </p:animMotion>
                                  </p:childTnLst>
                                </p:cTn>
                              </p:par>
                              <p:par>
                                <p:cTn id="7" presetID="35" presetClass="path" presetSubtype="0" accel="50000" decel="50000" fill="hold" nodeType="withEffect">
                                  <p:stCondLst>
                                    <p:cond delay="0"/>
                                  </p:stCondLst>
                                  <p:childTnLst>
                                    <p:animMotion origin="layout" path="M -0.02201 0.00023 L -1.00938 0.00023 " pathEditMode="relative" rAng="0" ptsTypes="AA">
                                      <p:cBhvr>
                                        <p:cTn id="8" dur="6000" fill="hold"/>
                                        <p:tgtEl>
                                          <p:spTgt spid="17"/>
                                        </p:tgtEl>
                                        <p:attrNameLst>
                                          <p:attrName>ppt_x</p:attrName>
                                          <p:attrName>ppt_y</p:attrName>
                                        </p:attrNameLst>
                                      </p:cBhvr>
                                      <p:rCtr x="-4937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F8D406C-09EA-5480-ADAC-0E86F5476444}"/>
              </a:ext>
            </a:extLst>
          </p:cNvPr>
          <p:cNvPicPr>
            <a:picLocks noChangeAspect="1"/>
          </p:cNvPicPr>
          <p:nvPr/>
        </p:nvPicPr>
        <p:blipFill rotWithShape="1">
          <a:blip r:embed="rId2">
            <a:extLst>
              <a:ext uri="{28A0092B-C50C-407E-A947-70E740481C1C}">
                <a14:useLocalDpi xmlns:a14="http://schemas.microsoft.com/office/drawing/2010/main" val="0"/>
              </a:ext>
            </a:extLst>
          </a:blip>
          <a:srcRect l="17463" t="14844" r="17463" b="14844"/>
          <a:stretch/>
        </p:blipFill>
        <p:spPr>
          <a:xfrm>
            <a:off x="0" y="1"/>
            <a:ext cx="12192000" cy="6858000"/>
          </a:xfrm>
          <a:prstGeom prst="rect">
            <a:avLst/>
          </a:prstGeom>
        </p:spPr>
      </p:pic>
      <p:sp>
        <p:nvSpPr>
          <p:cNvPr id="6" name="TextBox 5">
            <a:extLst>
              <a:ext uri="{FF2B5EF4-FFF2-40B4-BE49-F238E27FC236}">
                <a16:creationId xmlns:a16="http://schemas.microsoft.com/office/drawing/2014/main" id="{21306343-A1BA-B89F-4E1A-5379F4D0D92E}"/>
              </a:ext>
            </a:extLst>
          </p:cNvPr>
          <p:cNvSpPr txBox="1"/>
          <p:nvPr/>
        </p:nvSpPr>
        <p:spPr>
          <a:xfrm>
            <a:off x="459796" y="314574"/>
            <a:ext cx="11437793" cy="769441"/>
          </a:xfrm>
          <a:prstGeom prst="rect">
            <a:avLst/>
          </a:prstGeom>
          <a:noFill/>
        </p:spPr>
        <p:txBody>
          <a:bodyPr wrap="square">
            <a:spAutoFit/>
          </a:bodyPr>
          <a:lstStyle/>
          <a:p>
            <a:r>
              <a:rPr lang="en-US" sz="4400" b="1" dirty="0">
                <a:solidFill>
                  <a:schemeClr val="bg1"/>
                </a:solidFill>
                <a:latin typeface="Arial" panose="020B0604020202020204" pitchFamily="34" charset="0"/>
                <a:cs typeface="Arial" panose="020B0604020202020204" pitchFamily="34" charset="0"/>
              </a:rPr>
              <a:t>Android Phone Usage Around the World</a:t>
            </a:r>
          </a:p>
        </p:txBody>
      </p:sp>
      <p:sp>
        <p:nvSpPr>
          <p:cNvPr id="10" name="TextBox 9">
            <a:extLst>
              <a:ext uri="{FF2B5EF4-FFF2-40B4-BE49-F238E27FC236}">
                <a16:creationId xmlns:a16="http://schemas.microsoft.com/office/drawing/2014/main" id="{C4D7CACE-F168-7EFC-5569-B1BAA4A6A8EA}"/>
              </a:ext>
            </a:extLst>
          </p:cNvPr>
          <p:cNvSpPr txBox="1"/>
          <p:nvPr/>
        </p:nvSpPr>
        <p:spPr>
          <a:xfrm>
            <a:off x="241587" y="1293352"/>
            <a:ext cx="6865794" cy="2569934"/>
          </a:xfrm>
          <a:prstGeom prst="rect">
            <a:avLst/>
          </a:prstGeom>
          <a:noFill/>
        </p:spPr>
        <p:txBody>
          <a:bodyPr wrap="square">
            <a:spAutoFit/>
          </a:bodyPr>
          <a:lstStyle/>
          <a:p>
            <a:pPr marL="342900" indent="-342900">
              <a:buFont typeface="Wingdings" panose="05000000000000000000" pitchFamily="2" charset="2"/>
              <a:buChar char="§"/>
            </a:pPr>
            <a:r>
              <a:rPr lang="en-US" sz="2300" dirty="0">
                <a:solidFill>
                  <a:schemeClr val="bg1"/>
                </a:solidFill>
                <a:latin typeface="Arial" panose="020B0604020202020204" pitchFamily="34" charset="0"/>
                <a:cs typeface="Arial" panose="020B0604020202020204" pitchFamily="34" charset="0"/>
              </a:rPr>
              <a:t>From bustling cities to remote villages, the ubiquity of Android smartphones has transformed the way people connect, access information, and conduct their daily lives. Explore how users in diverse communities are embracing this technology.</a:t>
            </a:r>
          </a:p>
          <a:p>
            <a:endParaRPr lang="en-IN" sz="2300" dirty="0">
              <a:solidFill>
                <a:schemeClr val="bg1"/>
              </a:solidFill>
            </a:endParaRPr>
          </a:p>
        </p:txBody>
      </p:sp>
      <p:sp>
        <p:nvSpPr>
          <p:cNvPr id="12" name="TextBox 11">
            <a:extLst>
              <a:ext uri="{FF2B5EF4-FFF2-40B4-BE49-F238E27FC236}">
                <a16:creationId xmlns:a16="http://schemas.microsoft.com/office/drawing/2014/main" id="{44F78C04-9679-F0A7-75EA-FE416697D869}"/>
              </a:ext>
            </a:extLst>
          </p:cNvPr>
          <p:cNvSpPr txBox="1"/>
          <p:nvPr/>
        </p:nvSpPr>
        <p:spPr>
          <a:xfrm>
            <a:off x="241587" y="3517727"/>
            <a:ext cx="6094268" cy="3277820"/>
          </a:xfrm>
          <a:prstGeom prst="rect">
            <a:avLst/>
          </a:prstGeom>
          <a:noFill/>
        </p:spPr>
        <p:txBody>
          <a:bodyPr wrap="square">
            <a:spAutoFit/>
          </a:bodyPr>
          <a:lstStyle/>
          <a:p>
            <a:pPr marL="342900" indent="-342900">
              <a:buFont typeface="Wingdings" panose="05000000000000000000" pitchFamily="2" charset="2"/>
              <a:buChar char="§"/>
            </a:pPr>
            <a:r>
              <a:rPr lang="en-US" sz="2300" dirty="0">
                <a:solidFill>
                  <a:schemeClr val="bg1"/>
                </a:solidFill>
                <a:latin typeface="Arial" panose="020B0604020202020204" pitchFamily="34" charset="0"/>
                <a:cs typeface="Arial" panose="020B0604020202020204" pitchFamily="34" charset="0"/>
              </a:rPr>
              <a:t>Number of Smartphone Users Worldwide. As of 2024, an estimated 4.88 billion people own a smartphone. That's an increase of 635 million new smartphone users over the past year alone (between 2023 and 2024). Number of smartphone users worldwide grew by 2.15x since 2020, adding 2.61 billion new smartphone owners over time.</a:t>
            </a:r>
            <a:endParaRPr lang="en-IN" sz="2300" dirty="0">
              <a:solidFill>
                <a:schemeClr val="bg1"/>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78409BA0-D5B7-DED3-7E4F-A94D138D12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7381" y="1995898"/>
            <a:ext cx="4790209" cy="3180779"/>
          </a:xfrm>
          <a:prstGeom prst="rect">
            <a:avLst/>
          </a:prstGeom>
        </p:spPr>
      </p:pic>
    </p:spTree>
    <p:extLst>
      <p:ext uri="{BB962C8B-B14F-4D97-AF65-F5344CB8AC3E}">
        <p14:creationId xmlns:p14="http://schemas.microsoft.com/office/powerpoint/2010/main" val="410394155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11DE6B-111E-9570-A474-7A6563BE99B4}"/>
              </a:ext>
            </a:extLst>
          </p:cNvPr>
          <p:cNvPicPr>
            <a:picLocks noChangeAspect="1"/>
          </p:cNvPicPr>
          <p:nvPr/>
        </p:nvPicPr>
        <p:blipFill rotWithShape="1">
          <a:blip r:embed="rId2"/>
          <a:srcRect l="2356" r="2356"/>
          <a:stretch/>
        </p:blipFill>
        <p:spPr>
          <a:xfrm>
            <a:off x="0" y="0"/>
            <a:ext cx="12191999" cy="6858000"/>
          </a:xfrm>
          <a:prstGeom prst="rect">
            <a:avLst/>
          </a:prstGeom>
        </p:spPr>
      </p:pic>
      <p:sp>
        <p:nvSpPr>
          <p:cNvPr id="5" name="TextBox 4">
            <a:extLst>
              <a:ext uri="{FF2B5EF4-FFF2-40B4-BE49-F238E27FC236}">
                <a16:creationId xmlns:a16="http://schemas.microsoft.com/office/drawing/2014/main" id="{423EEEB2-858C-8A4D-514F-C3F80408BED0}"/>
              </a:ext>
            </a:extLst>
          </p:cNvPr>
          <p:cNvSpPr txBox="1"/>
          <p:nvPr/>
        </p:nvSpPr>
        <p:spPr>
          <a:xfrm>
            <a:off x="1599334" y="163903"/>
            <a:ext cx="9245511" cy="132343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sz="4000" b="1" dirty="0">
                <a:solidFill>
                  <a:schemeClr val="bg1"/>
                </a:solidFill>
                <a:latin typeface="Arial" panose="020B0604020202020204" pitchFamily="34" charset="0"/>
                <a:cs typeface="Arial" panose="020B0604020202020204" pitchFamily="34" charset="0"/>
              </a:rPr>
              <a:t>Smartphone Adoption in Rural Areas</a:t>
            </a:r>
          </a:p>
          <a:p>
            <a:endParaRPr lang="en-IN" sz="4000" dirty="0">
              <a:solidFill>
                <a:schemeClr val="bg1"/>
              </a:solidFill>
            </a:endParaRPr>
          </a:p>
        </p:txBody>
      </p:sp>
      <p:sp>
        <p:nvSpPr>
          <p:cNvPr id="7" name="TextBox 6">
            <a:extLst>
              <a:ext uri="{FF2B5EF4-FFF2-40B4-BE49-F238E27FC236}">
                <a16:creationId xmlns:a16="http://schemas.microsoft.com/office/drawing/2014/main" id="{A33B7BB5-407A-D733-136E-1621662BA0A3}"/>
              </a:ext>
            </a:extLst>
          </p:cNvPr>
          <p:cNvSpPr txBox="1"/>
          <p:nvPr/>
        </p:nvSpPr>
        <p:spPr>
          <a:xfrm>
            <a:off x="750743" y="2782669"/>
            <a:ext cx="6094268" cy="830997"/>
          </a:xfrm>
          <a:prstGeom prst="rect">
            <a:avLst/>
          </a:prstGeom>
          <a:noFill/>
        </p:spPr>
        <p:txBody>
          <a:bodyPr wrap="square">
            <a:spAutoFit/>
          </a:bodyPr>
          <a:lstStyle/>
          <a:p>
            <a:r>
              <a:rPr lang="en-IN" sz="2400" b="1" dirty="0">
                <a:solidFill>
                  <a:srgbClr val="00B0F0"/>
                </a:solidFill>
                <a:latin typeface="Arial" panose="020B0604020202020204" pitchFamily="34" charset="0"/>
                <a:cs typeface="Arial" panose="020B0604020202020204" pitchFamily="34" charset="0"/>
              </a:rPr>
              <a:t>Accessibility</a:t>
            </a:r>
          </a:p>
          <a:p>
            <a:endParaRPr lang="en-IN" sz="2400" dirty="0"/>
          </a:p>
        </p:txBody>
      </p:sp>
      <p:sp>
        <p:nvSpPr>
          <p:cNvPr id="9" name="TextBox 8">
            <a:extLst>
              <a:ext uri="{FF2B5EF4-FFF2-40B4-BE49-F238E27FC236}">
                <a16:creationId xmlns:a16="http://schemas.microsoft.com/office/drawing/2014/main" id="{83A3A1E7-021A-4EF7-1CE8-E89D5ACCBE72}"/>
              </a:ext>
            </a:extLst>
          </p:cNvPr>
          <p:cNvSpPr txBox="1"/>
          <p:nvPr/>
        </p:nvSpPr>
        <p:spPr>
          <a:xfrm>
            <a:off x="3569710" y="2782669"/>
            <a:ext cx="6094268" cy="461665"/>
          </a:xfrm>
          <a:prstGeom prst="rect">
            <a:avLst/>
          </a:prstGeom>
          <a:noFill/>
        </p:spPr>
        <p:txBody>
          <a:bodyPr wrap="square">
            <a:spAutoFit/>
          </a:bodyPr>
          <a:lstStyle/>
          <a:p>
            <a:r>
              <a:rPr lang="en-IN" sz="2400" b="1" dirty="0">
                <a:solidFill>
                  <a:srgbClr val="00B0F0"/>
                </a:solidFill>
                <a:latin typeface="Arial" panose="020B0604020202020204" pitchFamily="34" charset="0"/>
                <a:cs typeface="Arial" panose="020B0604020202020204" pitchFamily="34" charset="0"/>
              </a:rPr>
              <a:t>Empowering Farmers</a:t>
            </a:r>
          </a:p>
        </p:txBody>
      </p:sp>
      <p:sp>
        <p:nvSpPr>
          <p:cNvPr id="11" name="TextBox 10">
            <a:extLst>
              <a:ext uri="{FF2B5EF4-FFF2-40B4-BE49-F238E27FC236}">
                <a16:creationId xmlns:a16="http://schemas.microsoft.com/office/drawing/2014/main" id="{E2030BB7-BE9C-16E6-1C1C-DA683E2D6685}"/>
              </a:ext>
            </a:extLst>
          </p:cNvPr>
          <p:cNvSpPr txBox="1"/>
          <p:nvPr/>
        </p:nvSpPr>
        <p:spPr>
          <a:xfrm>
            <a:off x="7880855" y="2739011"/>
            <a:ext cx="6094268" cy="830997"/>
          </a:xfrm>
          <a:prstGeom prst="rect">
            <a:avLst/>
          </a:prstGeom>
          <a:noFill/>
        </p:spPr>
        <p:txBody>
          <a:bodyPr wrap="square">
            <a:spAutoFit/>
          </a:bodyPr>
          <a:lstStyle/>
          <a:p>
            <a:r>
              <a:rPr lang="en-IN" sz="2400" b="1" dirty="0">
                <a:solidFill>
                  <a:srgbClr val="00B0F0"/>
                </a:solidFill>
                <a:latin typeface="Arial" panose="020B0604020202020204" pitchFamily="34" charset="0"/>
                <a:cs typeface="Arial" panose="020B0604020202020204" pitchFamily="34" charset="0"/>
              </a:rPr>
              <a:t>Connecting Communities</a:t>
            </a:r>
          </a:p>
          <a:p>
            <a:endParaRPr lang="en-IN" sz="2400" dirty="0"/>
          </a:p>
        </p:txBody>
      </p:sp>
      <p:sp>
        <p:nvSpPr>
          <p:cNvPr id="13" name="TextBox 12">
            <a:extLst>
              <a:ext uri="{FF2B5EF4-FFF2-40B4-BE49-F238E27FC236}">
                <a16:creationId xmlns:a16="http://schemas.microsoft.com/office/drawing/2014/main" id="{9591EFEF-363F-17AF-BB22-3F3D5F6FB511}"/>
              </a:ext>
            </a:extLst>
          </p:cNvPr>
          <p:cNvSpPr txBox="1"/>
          <p:nvPr/>
        </p:nvSpPr>
        <p:spPr>
          <a:xfrm>
            <a:off x="490970" y="3417599"/>
            <a:ext cx="2387312" cy="2585323"/>
          </a:xfrm>
          <a:prstGeom prst="rect">
            <a:avLst/>
          </a:prstGeom>
          <a:noFill/>
        </p:spPr>
        <p:txBody>
          <a:bodyPr wrap="square">
            <a:spAutoFit/>
          </a:bodyPr>
          <a:lstStyle/>
          <a:p>
            <a:pPr marL="285750" indent="-285750">
              <a:buFont typeface="Wingdings" panose="05000000000000000000" pitchFamily="2" charset="2"/>
              <a:buChar char="§"/>
            </a:pPr>
            <a:r>
              <a:rPr lang="en-US" sz="1800" dirty="0">
                <a:solidFill>
                  <a:schemeClr val="bg1"/>
                </a:solidFill>
                <a:latin typeface="Arial" panose="020B0604020202020204" pitchFamily="34" charset="0"/>
                <a:cs typeface="Arial" panose="020B0604020202020204" pitchFamily="34" charset="0"/>
              </a:rPr>
              <a:t>Affordable Android phones have made mobile technology accessible to underserved rural populations, bridging the digital divide.</a:t>
            </a:r>
          </a:p>
        </p:txBody>
      </p:sp>
      <p:sp>
        <p:nvSpPr>
          <p:cNvPr id="15" name="TextBox 14">
            <a:extLst>
              <a:ext uri="{FF2B5EF4-FFF2-40B4-BE49-F238E27FC236}">
                <a16:creationId xmlns:a16="http://schemas.microsoft.com/office/drawing/2014/main" id="{744D90D7-2EAE-DC05-E9CB-C0666FFFD4B9}"/>
              </a:ext>
            </a:extLst>
          </p:cNvPr>
          <p:cNvSpPr txBox="1"/>
          <p:nvPr/>
        </p:nvSpPr>
        <p:spPr>
          <a:xfrm>
            <a:off x="3931661" y="3417598"/>
            <a:ext cx="2602057" cy="2585323"/>
          </a:xfrm>
          <a:prstGeom prst="rect">
            <a:avLst/>
          </a:prstGeom>
          <a:noFill/>
        </p:spPr>
        <p:txBody>
          <a:bodyPr wrap="square">
            <a:spAutoFit/>
          </a:bodyPr>
          <a:lstStyle/>
          <a:p>
            <a:pPr marL="285750" indent="-285750">
              <a:buFont typeface="Wingdings" panose="05000000000000000000" pitchFamily="2" charset="2"/>
              <a:buChar char="§"/>
            </a:pPr>
            <a:r>
              <a:rPr lang="en-US" sz="1800" dirty="0">
                <a:solidFill>
                  <a:schemeClr val="bg1"/>
                </a:solidFill>
                <a:latin typeface="Arial" panose="020B0604020202020204" pitchFamily="34" charset="0"/>
                <a:cs typeface="Arial" panose="020B0604020202020204" pitchFamily="34" charset="0"/>
              </a:rPr>
              <a:t>Android apps provide farmers with real-time weather updates, crop-growing tips, and market prices, revolutionizing agricultural practices.</a:t>
            </a:r>
          </a:p>
        </p:txBody>
      </p:sp>
      <p:sp>
        <p:nvSpPr>
          <p:cNvPr id="17" name="TextBox 16">
            <a:extLst>
              <a:ext uri="{FF2B5EF4-FFF2-40B4-BE49-F238E27FC236}">
                <a16:creationId xmlns:a16="http://schemas.microsoft.com/office/drawing/2014/main" id="{5681FABF-4656-0B8A-97FA-43F8AE79388E}"/>
              </a:ext>
            </a:extLst>
          </p:cNvPr>
          <p:cNvSpPr txBox="1"/>
          <p:nvPr/>
        </p:nvSpPr>
        <p:spPr>
          <a:xfrm>
            <a:off x="8292595" y="3407171"/>
            <a:ext cx="2552268" cy="1754326"/>
          </a:xfrm>
          <a:prstGeom prst="rect">
            <a:avLst/>
          </a:prstGeom>
          <a:noFill/>
        </p:spPr>
        <p:txBody>
          <a:bodyPr wrap="square">
            <a:spAutoFit/>
          </a:bodyPr>
          <a:lstStyle/>
          <a:p>
            <a:pPr marL="285750" indent="-285750">
              <a:buFont typeface="Wingdings" panose="05000000000000000000" pitchFamily="2" charset="2"/>
              <a:buChar char="§"/>
            </a:pPr>
            <a:r>
              <a:rPr lang="en-US" sz="1800" dirty="0">
                <a:solidFill>
                  <a:schemeClr val="bg1"/>
                </a:solidFill>
                <a:latin typeface="Arial" panose="020B0604020202020204" pitchFamily="34" charset="0"/>
                <a:cs typeface="Arial" panose="020B0604020202020204" pitchFamily="34" charset="0"/>
              </a:rPr>
              <a:t>Instant messaging and social media apps allow remote villagers to stay connected with family and friends.</a:t>
            </a:r>
          </a:p>
        </p:txBody>
      </p:sp>
      <p:cxnSp>
        <p:nvCxnSpPr>
          <p:cNvPr id="19" name="Straight Arrow Connector 18">
            <a:extLst>
              <a:ext uri="{FF2B5EF4-FFF2-40B4-BE49-F238E27FC236}">
                <a16:creationId xmlns:a16="http://schemas.microsoft.com/office/drawing/2014/main" id="{EE5AC179-619E-A5C9-69ED-70C364418FF0}"/>
              </a:ext>
            </a:extLst>
          </p:cNvPr>
          <p:cNvCxnSpPr/>
          <p:nvPr/>
        </p:nvCxnSpPr>
        <p:spPr>
          <a:xfrm>
            <a:off x="5330536" y="1194955"/>
            <a:ext cx="0" cy="86244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Straight Arrow Connector 22">
            <a:extLst>
              <a:ext uri="{FF2B5EF4-FFF2-40B4-BE49-F238E27FC236}">
                <a16:creationId xmlns:a16="http://schemas.microsoft.com/office/drawing/2014/main" id="{41CE08A5-8483-FAAC-E020-C53769B2FE93}"/>
              </a:ext>
            </a:extLst>
          </p:cNvPr>
          <p:cNvCxnSpPr/>
          <p:nvPr/>
        </p:nvCxnSpPr>
        <p:spPr>
          <a:xfrm flipH="1">
            <a:off x="1828800" y="2057400"/>
            <a:ext cx="350173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5" name="Straight Arrow Connector 24">
            <a:extLst>
              <a:ext uri="{FF2B5EF4-FFF2-40B4-BE49-F238E27FC236}">
                <a16:creationId xmlns:a16="http://schemas.microsoft.com/office/drawing/2014/main" id="{A1E85B9B-545D-AB79-943E-4386573B7D26}"/>
              </a:ext>
            </a:extLst>
          </p:cNvPr>
          <p:cNvCxnSpPr/>
          <p:nvPr/>
        </p:nvCxnSpPr>
        <p:spPr>
          <a:xfrm>
            <a:off x="1828800" y="2057400"/>
            <a:ext cx="0" cy="72526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7" name="Straight Arrow Connector 26">
            <a:extLst>
              <a:ext uri="{FF2B5EF4-FFF2-40B4-BE49-F238E27FC236}">
                <a16:creationId xmlns:a16="http://schemas.microsoft.com/office/drawing/2014/main" id="{6F8EE9CD-5053-2CA4-FF1A-247246131FCA}"/>
              </a:ext>
            </a:extLst>
          </p:cNvPr>
          <p:cNvCxnSpPr/>
          <p:nvPr/>
        </p:nvCxnSpPr>
        <p:spPr>
          <a:xfrm>
            <a:off x="5330536" y="2057400"/>
            <a:ext cx="0" cy="68161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Straight Arrow Connector 28">
            <a:extLst>
              <a:ext uri="{FF2B5EF4-FFF2-40B4-BE49-F238E27FC236}">
                <a16:creationId xmlns:a16="http://schemas.microsoft.com/office/drawing/2014/main" id="{14554F2F-EF4C-61E5-8C4E-EB496422246C}"/>
              </a:ext>
            </a:extLst>
          </p:cNvPr>
          <p:cNvCxnSpPr/>
          <p:nvPr/>
        </p:nvCxnSpPr>
        <p:spPr>
          <a:xfrm>
            <a:off x="5330536" y="2057400"/>
            <a:ext cx="4238193"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1" name="Straight Arrow Connector 30">
            <a:extLst>
              <a:ext uri="{FF2B5EF4-FFF2-40B4-BE49-F238E27FC236}">
                <a16:creationId xmlns:a16="http://schemas.microsoft.com/office/drawing/2014/main" id="{F3893546-6B6B-3B8B-5350-34EC3137EE62}"/>
              </a:ext>
            </a:extLst>
          </p:cNvPr>
          <p:cNvCxnSpPr/>
          <p:nvPr/>
        </p:nvCxnSpPr>
        <p:spPr>
          <a:xfrm>
            <a:off x="9568729" y="2057400"/>
            <a:ext cx="0" cy="68161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52225024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8E1BF5-4827-FEC5-0E1B-7D50265EDBF1}"/>
              </a:ext>
            </a:extLst>
          </p:cNvPr>
          <p:cNvPicPr>
            <a:picLocks noChangeAspect="1"/>
          </p:cNvPicPr>
          <p:nvPr/>
        </p:nvPicPr>
        <p:blipFill rotWithShape="1">
          <a:blip r:embed="rId2"/>
          <a:srcRect l="5844" r="5844"/>
          <a:stretch/>
        </p:blipFill>
        <p:spPr>
          <a:xfrm>
            <a:off x="0" y="-1"/>
            <a:ext cx="12192000" cy="6858001"/>
          </a:xfrm>
          <a:prstGeom prst="rect">
            <a:avLst/>
          </a:prstGeom>
        </p:spPr>
      </p:pic>
      <p:sp>
        <p:nvSpPr>
          <p:cNvPr id="5" name="TextBox 4">
            <a:extLst>
              <a:ext uri="{FF2B5EF4-FFF2-40B4-BE49-F238E27FC236}">
                <a16:creationId xmlns:a16="http://schemas.microsoft.com/office/drawing/2014/main" id="{B285F521-CE0E-88D2-1F8B-297F822DD9CF}"/>
              </a:ext>
            </a:extLst>
          </p:cNvPr>
          <p:cNvSpPr txBox="1"/>
          <p:nvPr/>
        </p:nvSpPr>
        <p:spPr>
          <a:xfrm>
            <a:off x="3296949" y="303706"/>
            <a:ext cx="5598103" cy="584775"/>
          </a:xfrm>
          <a:prstGeom prst="rect">
            <a:avLst/>
          </a:prstGeom>
          <a:noFill/>
        </p:spPr>
        <p:txBody>
          <a:bodyPr wrap="square">
            <a:spAutoFit/>
          </a:bodyPr>
          <a:lstStyle/>
          <a:p>
            <a:r>
              <a:rPr lang="en-IN"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anose="020B0604020202020204" pitchFamily="34" charset="0"/>
                <a:cs typeface="Arial" panose="020B0604020202020204" pitchFamily="34" charset="0"/>
              </a:rPr>
              <a:t>PROPOSING INFORMATION</a:t>
            </a:r>
          </a:p>
        </p:txBody>
      </p:sp>
      <p:pic>
        <p:nvPicPr>
          <p:cNvPr id="7" name="Picture 6">
            <a:extLst>
              <a:ext uri="{FF2B5EF4-FFF2-40B4-BE49-F238E27FC236}">
                <a16:creationId xmlns:a16="http://schemas.microsoft.com/office/drawing/2014/main" id="{2D2458D7-7CE2-6FC2-3154-C781A2C024B8}"/>
              </a:ext>
            </a:extLst>
          </p:cNvPr>
          <p:cNvPicPr>
            <a:picLocks noChangeAspect="1"/>
          </p:cNvPicPr>
          <p:nvPr/>
        </p:nvPicPr>
        <p:blipFill>
          <a:blip r:embed="rId3"/>
          <a:stretch>
            <a:fillRect/>
          </a:stretch>
        </p:blipFill>
        <p:spPr>
          <a:xfrm>
            <a:off x="401781" y="1015618"/>
            <a:ext cx="5019627" cy="2687538"/>
          </a:xfrm>
          <a:prstGeom prst="rect">
            <a:avLst/>
          </a:prstGeom>
        </p:spPr>
      </p:pic>
      <p:pic>
        <p:nvPicPr>
          <p:cNvPr id="8" name="Picture 7">
            <a:extLst>
              <a:ext uri="{FF2B5EF4-FFF2-40B4-BE49-F238E27FC236}">
                <a16:creationId xmlns:a16="http://schemas.microsoft.com/office/drawing/2014/main" id="{74261521-B2C6-FA0F-AC3E-82437625A476}"/>
              </a:ext>
            </a:extLst>
          </p:cNvPr>
          <p:cNvPicPr>
            <a:picLocks noChangeAspect="1"/>
          </p:cNvPicPr>
          <p:nvPr/>
        </p:nvPicPr>
        <p:blipFill>
          <a:blip r:embed="rId4"/>
          <a:stretch>
            <a:fillRect/>
          </a:stretch>
        </p:blipFill>
        <p:spPr>
          <a:xfrm>
            <a:off x="6527228" y="1015618"/>
            <a:ext cx="4558952" cy="2687539"/>
          </a:xfrm>
          <a:prstGeom prst="rect">
            <a:avLst/>
          </a:prstGeom>
        </p:spPr>
      </p:pic>
      <p:sp>
        <p:nvSpPr>
          <p:cNvPr id="10" name="TextBox 9">
            <a:extLst>
              <a:ext uri="{FF2B5EF4-FFF2-40B4-BE49-F238E27FC236}">
                <a16:creationId xmlns:a16="http://schemas.microsoft.com/office/drawing/2014/main" id="{252050E1-AB2E-93CA-F4FE-D0F6D0D51BA3}"/>
              </a:ext>
            </a:extLst>
          </p:cNvPr>
          <p:cNvSpPr txBox="1"/>
          <p:nvPr/>
        </p:nvSpPr>
        <p:spPr>
          <a:xfrm>
            <a:off x="654627" y="4529527"/>
            <a:ext cx="10203873" cy="1938992"/>
          </a:xfrm>
          <a:prstGeom prst="rect">
            <a:avLst/>
          </a:prstGeom>
          <a:noFill/>
        </p:spPr>
        <p:txBody>
          <a:bodyPr wrap="square">
            <a:spAutoFit/>
          </a:bodyPr>
          <a:lstStyle/>
          <a:p>
            <a:pPr marL="285750" indent="-285750">
              <a:buFont typeface="Wingdings" panose="05000000000000000000" pitchFamily="2" charset="2"/>
              <a:buChar char="§"/>
            </a:pPr>
            <a:r>
              <a:rPr lang="en-US" sz="2400" dirty="0">
                <a:solidFill>
                  <a:schemeClr val="bg1"/>
                </a:solidFill>
                <a:latin typeface="Arial" panose="020B0604020202020204" pitchFamily="34" charset="0"/>
                <a:cs typeface="Arial" panose="020B0604020202020204" pitchFamily="34" charset="0"/>
              </a:rPr>
              <a:t>The cellular communications networks are known by their numeric generation: 1G, 2G, 3G, 4G and 5G. We are currently fully deployed in 4G with 5G gaining ground. See also wireless LAN, wireless glossary and Wi-Fi vs.</a:t>
            </a:r>
            <a:endParaRPr lang="en-IN" sz="2400" dirty="0">
              <a:solidFill>
                <a:schemeClr val="bg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endParaRPr lang="en-IN" sz="2400" dirty="0">
              <a:solidFill>
                <a:schemeClr val="bg1"/>
              </a:solidFill>
            </a:endParaRPr>
          </a:p>
        </p:txBody>
      </p:sp>
    </p:spTree>
    <p:extLst>
      <p:ext uri="{BB962C8B-B14F-4D97-AF65-F5344CB8AC3E}">
        <p14:creationId xmlns:p14="http://schemas.microsoft.com/office/powerpoint/2010/main" val="25880589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D0A616-02EA-2CF9-E0D6-0BB9716A6E24}"/>
              </a:ext>
            </a:extLst>
          </p:cNvPr>
          <p:cNvPicPr>
            <a:picLocks noChangeAspect="1"/>
          </p:cNvPicPr>
          <p:nvPr/>
        </p:nvPicPr>
        <p:blipFill rotWithShape="1">
          <a:blip r:embed="rId2"/>
          <a:srcRect t="1875" b="1875"/>
          <a:stretch/>
        </p:blipFill>
        <p:spPr>
          <a:xfrm>
            <a:off x="0" y="0"/>
            <a:ext cx="12192000" cy="6858000"/>
          </a:xfrm>
          <a:prstGeom prst="rect">
            <a:avLst/>
          </a:prstGeom>
        </p:spPr>
      </p:pic>
      <p:sp>
        <p:nvSpPr>
          <p:cNvPr id="7" name="TextBox 6">
            <a:extLst>
              <a:ext uri="{FF2B5EF4-FFF2-40B4-BE49-F238E27FC236}">
                <a16:creationId xmlns:a16="http://schemas.microsoft.com/office/drawing/2014/main" id="{A8DF16A5-4E55-B375-D2A7-2B523F798F7C}"/>
              </a:ext>
            </a:extLst>
          </p:cNvPr>
          <p:cNvSpPr txBox="1"/>
          <p:nvPr/>
        </p:nvSpPr>
        <p:spPr>
          <a:xfrm>
            <a:off x="439016" y="345270"/>
            <a:ext cx="10419484" cy="769441"/>
          </a:xfrm>
          <a:prstGeom prst="rect">
            <a:avLst/>
          </a:prstGeom>
          <a:noFill/>
        </p:spPr>
        <p:txBody>
          <a:bodyPr wrap="square">
            <a:spAutoFit/>
          </a:bodyPr>
          <a:lstStyle/>
          <a:p>
            <a:r>
              <a:rPr lang="en-IN" sz="4400" dirty="0">
                <a:solidFill>
                  <a:schemeClr val="bg1"/>
                </a:solidFill>
                <a:latin typeface="Arial" panose="020B0604020202020204" pitchFamily="34" charset="0"/>
                <a:cs typeface="Arial" panose="020B0604020202020204" pitchFamily="34" charset="0"/>
              </a:rPr>
              <a:t>The most popular technology in 2024</a:t>
            </a:r>
          </a:p>
        </p:txBody>
      </p:sp>
      <p:sp>
        <p:nvSpPr>
          <p:cNvPr id="9" name="TextBox 8">
            <a:extLst>
              <a:ext uri="{FF2B5EF4-FFF2-40B4-BE49-F238E27FC236}">
                <a16:creationId xmlns:a16="http://schemas.microsoft.com/office/drawing/2014/main" id="{54520A9C-02EF-0B7D-8137-74A721A44540}"/>
              </a:ext>
            </a:extLst>
          </p:cNvPr>
          <p:cNvSpPr txBox="1"/>
          <p:nvPr/>
        </p:nvSpPr>
        <p:spPr>
          <a:xfrm>
            <a:off x="324715" y="1249556"/>
            <a:ext cx="6221557" cy="2554545"/>
          </a:xfrm>
          <a:prstGeom prst="rect">
            <a:avLst/>
          </a:prstGeom>
          <a:noFill/>
        </p:spPr>
        <p:txBody>
          <a:bodyPr wrap="square">
            <a:spAutoFit/>
          </a:bodyPr>
          <a:lstStyle/>
          <a:p>
            <a:pPr marL="457200" indent="-45720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The current generation of mobile phones is 5G, which is the fifth generation of mobile networks. 5G is a wireless standard that connects devices, machines, and objects together. It offers faster data speeds and lower latency times than previous generations, making it critical for technologies like virtual reality, augmented reality, and autonomous vehicles.</a:t>
            </a:r>
            <a:endParaRPr lang="en-IN" sz="2000"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FB88C48-DB45-A20D-B431-D1C2006976C1}"/>
              </a:ext>
            </a:extLst>
          </p:cNvPr>
          <p:cNvSpPr txBox="1"/>
          <p:nvPr/>
        </p:nvSpPr>
        <p:spPr>
          <a:xfrm>
            <a:off x="324715" y="4068910"/>
            <a:ext cx="6094268" cy="2246769"/>
          </a:xfrm>
          <a:prstGeom prst="rect">
            <a:avLst/>
          </a:prstGeom>
          <a:noFill/>
        </p:spPr>
        <p:txBody>
          <a:bodyPr wrap="square">
            <a:spAutoFit/>
          </a:bodyPr>
          <a:lstStyle/>
          <a:p>
            <a:pPr marL="457200" indent="-457200">
              <a:buFont typeface="Wingdings" panose="05000000000000000000" pitchFamily="2" charset="2"/>
              <a:buChar char="Ø"/>
            </a:pPr>
            <a:r>
              <a:rPr lang="en-US" sz="2000" b="0" i="0" dirty="0">
                <a:solidFill>
                  <a:schemeClr val="bg1"/>
                </a:solidFill>
                <a:effectLst/>
                <a:latin typeface="Arial" panose="020B0604020202020204" pitchFamily="34" charset="0"/>
                <a:cs typeface="Arial" panose="020B0604020202020204" pitchFamily="34" charset="0"/>
              </a:rPr>
              <a:t>5G can be significantly faster than 4G, delivering up to 20 Gigabits-per-second (Gbps) peak data rates and 100+ Megabits-per-second (Mbps) average data rates. 5G has more capacity than 4G. 5G is designed to support a 100x increase in traffic capacity and network efficiency. 5G has lower latency than 4G.</a:t>
            </a:r>
            <a:endParaRPr lang="en-IN" sz="2000" dirty="0">
              <a:solidFill>
                <a:schemeClr val="bg1"/>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D02905FD-ECBB-96E2-AF11-653B5FEABBD0}"/>
              </a:ext>
            </a:extLst>
          </p:cNvPr>
          <p:cNvPicPr>
            <a:picLocks noChangeAspect="1"/>
          </p:cNvPicPr>
          <p:nvPr/>
        </p:nvPicPr>
        <p:blipFill>
          <a:blip r:embed="rId3"/>
          <a:stretch>
            <a:fillRect/>
          </a:stretch>
        </p:blipFill>
        <p:spPr>
          <a:xfrm>
            <a:off x="6577098" y="2015837"/>
            <a:ext cx="5290187" cy="305430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1464586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D34CB3-E192-0F51-7517-82A693AB49BB}"/>
              </a:ext>
            </a:extLst>
          </p:cNvPr>
          <p:cNvPicPr>
            <a:picLocks noChangeAspect="1"/>
          </p:cNvPicPr>
          <p:nvPr/>
        </p:nvPicPr>
        <p:blipFill rotWithShape="1">
          <a:blip r:embed="rId2"/>
          <a:srcRect t="6148" b="6148"/>
          <a:stretch/>
        </p:blipFill>
        <p:spPr>
          <a:xfrm>
            <a:off x="1" y="1"/>
            <a:ext cx="12191999" cy="6858000"/>
          </a:xfrm>
          <a:prstGeom prst="rect">
            <a:avLst/>
          </a:prstGeom>
        </p:spPr>
      </p:pic>
      <p:sp>
        <p:nvSpPr>
          <p:cNvPr id="7" name="TextBox 6">
            <a:extLst>
              <a:ext uri="{FF2B5EF4-FFF2-40B4-BE49-F238E27FC236}">
                <a16:creationId xmlns:a16="http://schemas.microsoft.com/office/drawing/2014/main" id="{571565CE-8747-E88D-F984-C2FF2CBD5972}"/>
              </a:ext>
            </a:extLst>
          </p:cNvPr>
          <p:cNvSpPr txBox="1"/>
          <p:nvPr/>
        </p:nvSpPr>
        <p:spPr>
          <a:xfrm>
            <a:off x="251979" y="972557"/>
            <a:ext cx="7125565" cy="5262979"/>
          </a:xfrm>
          <a:prstGeom prst="rect">
            <a:avLst/>
          </a:prstGeom>
          <a:noFill/>
        </p:spPr>
        <p:txBody>
          <a:bodyPr wrap="square">
            <a:spAutoFit/>
          </a:bodyPr>
          <a:lstStyle/>
          <a:p>
            <a:pPr marL="457200" indent="-457200">
              <a:buFont typeface="Wingdings" panose="05000000000000000000" pitchFamily="2" charset="2"/>
              <a:buChar char="Ø"/>
            </a:pPr>
            <a:r>
              <a:rPr lang="en-US" sz="2800" b="0" i="0" dirty="0">
                <a:solidFill>
                  <a:srgbClr val="EEF0FF"/>
                </a:solidFill>
                <a:effectLst/>
                <a:latin typeface="Arial" panose="020B0604020202020204" pitchFamily="34" charset="0"/>
                <a:cs typeface="Arial" panose="020B0604020202020204" pitchFamily="34" charset="0"/>
              </a:rPr>
              <a:t>The primary advancement in SIM card technology for mobile phones is the adoption of "</a:t>
            </a:r>
            <a:r>
              <a:rPr lang="en-US" sz="2800" b="0" i="0" dirty="0" err="1">
                <a:solidFill>
                  <a:srgbClr val="EEF0FF"/>
                </a:solidFill>
                <a:effectLst/>
                <a:latin typeface="Arial" panose="020B0604020202020204" pitchFamily="34" charset="0"/>
                <a:cs typeface="Arial" panose="020B0604020202020204" pitchFamily="34" charset="0"/>
              </a:rPr>
              <a:t>eSIM</a:t>
            </a:r>
            <a:r>
              <a:rPr lang="en-US" sz="2800" b="0" i="0" dirty="0">
                <a:solidFill>
                  <a:srgbClr val="EEF0FF"/>
                </a:solidFill>
                <a:effectLst/>
                <a:latin typeface="Arial" panose="020B0604020202020204" pitchFamily="34" charset="0"/>
                <a:cs typeface="Arial" panose="020B0604020202020204" pitchFamily="34" charset="0"/>
              </a:rPr>
              <a:t>" (embedded SIM), which eliminates the need for a physical SIM card by integrating the SIM functionality directly into the phone's hardware, allowing users to switch carriers or activate service remotely without swapping a physical card; this is considered a major upgrade in convenience and flexibility compared to traditional SIM cards</a:t>
            </a:r>
            <a:endParaRPr lang="en-IN" sz="28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84D1D52B-66A9-14A1-E092-4833F7F8DADD}"/>
              </a:ext>
            </a:extLst>
          </p:cNvPr>
          <p:cNvPicPr>
            <a:picLocks noChangeAspect="1"/>
          </p:cNvPicPr>
          <p:nvPr/>
        </p:nvPicPr>
        <p:blipFill>
          <a:blip r:embed="rId3"/>
          <a:stretch>
            <a:fillRect/>
          </a:stretch>
        </p:blipFill>
        <p:spPr>
          <a:xfrm>
            <a:off x="7211290" y="1600200"/>
            <a:ext cx="4763433" cy="3345873"/>
          </a:xfrm>
          <a:prstGeom prst="rect">
            <a:avLst/>
          </a:prstGeom>
        </p:spPr>
      </p:pic>
      <p:sp>
        <p:nvSpPr>
          <p:cNvPr id="10" name="TextBox 9">
            <a:extLst>
              <a:ext uri="{FF2B5EF4-FFF2-40B4-BE49-F238E27FC236}">
                <a16:creationId xmlns:a16="http://schemas.microsoft.com/office/drawing/2014/main" id="{BADFC335-4B9E-696B-B2DC-B58F0451A9C1}"/>
              </a:ext>
            </a:extLst>
          </p:cNvPr>
          <p:cNvSpPr txBox="1"/>
          <p:nvPr/>
        </p:nvSpPr>
        <p:spPr>
          <a:xfrm>
            <a:off x="251979" y="228600"/>
            <a:ext cx="7759412" cy="707886"/>
          </a:xfrm>
          <a:prstGeom prst="rect">
            <a:avLst/>
          </a:prstGeom>
          <a:noFill/>
        </p:spPr>
        <p:txBody>
          <a:bodyPr wrap="square" rtlCol="0">
            <a:spAutoFit/>
          </a:bodyPr>
          <a:lstStyle/>
          <a:p>
            <a:r>
              <a:rPr lang="en-US" sz="4000" b="1" dirty="0">
                <a:solidFill>
                  <a:schemeClr val="bg1"/>
                </a:solidFill>
              </a:rPr>
              <a:t>Evaluation of Sim Cards</a:t>
            </a:r>
            <a:endParaRPr lang="en-IN" sz="4000" b="1" dirty="0">
              <a:solidFill>
                <a:schemeClr val="bg1"/>
              </a:solidFill>
            </a:endParaRPr>
          </a:p>
        </p:txBody>
      </p:sp>
    </p:spTree>
    <p:extLst>
      <p:ext uri="{BB962C8B-B14F-4D97-AF65-F5344CB8AC3E}">
        <p14:creationId xmlns:p14="http://schemas.microsoft.com/office/powerpoint/2010/main" val="2399172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733F10-C962-D3D7-83BE-8921EC83E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4846"/>
          </a:xfrm>
          <a:prstGeom prst="rect">
            <a:avLst/>
          </a:prstGeom>
        </p:spPr>
      </p:pic>
      <p:sp>
        <p:nvSpPr>
          <p:cNvPr id="7" name="TextBox 6">
            <a:extLst>
              <a:ext uri="{FF2B5EF4-FFF2-40B4-BE49-F238E27FC236}">
                <a16:creationId xmlns:a16="http://schemas.microsoft.com/office/drawing/2014/main" id="{ECC741BD-1C85-A094-2B38-A1A72CF85B69}"/>
              </a:ext>
            </a:extLst>
          </p:cNvPr>
          <p:cNvSpPr txBox="1"/>
          <p:nvPr/>
        </p:nvSpPr>
        <p:spPr>
          <a:xfrm>
            <a:off x="335105" y="220579"/>
            <a:ext cx="9276486" cy="830997"/>
          </a:xfrm>
          <a:prstGeom prst="rect">
            <a:avLst/>
          </a:prstGeom>
          <a:noFill/>
        </p:spPr>
        <p:txBody>
          <a:bodyPr wrap="square">
            <a:spAutoFit/>
          </a:bodyPr>
          <a:lstStyle/>
          <a:p>
            <a:pPr algn="l" fontAlgn="ctr"/>
            <a:r>
              <a:rPr lang="en-US" sz="4800" b="1" i="0" dirty="0">
                <a:solidFill>
                  <a:schemeClr val="bg1"/>
                </a:solidFill>
                <a:effectLst/>
                <a:latin typeface="Google Sans"/>
              </a:rPr>
              <a:t>Key points about </a:t>
            </a:r>
            <a:r>
              <a:rPr lang="en-US" sz="4800" b="1" i="0" dirty="0" err="1">
                <a:solidFill>
                  <a:schemeClr val="bg1"/>
                </a:solidFill>
                <a:effectLst/>
                <a:latin typeface="Google Sans"/>
              </a:rPr>
              <a:t>eSIM</a:t>
            </a:r>
            <a:r>
              <a:rPr lang="en-US" sz="4800" b="1" i="0" dirty="0">
                <a:solidFill>
                  <a:schemeClr val="bg1"/>
                </a:solidFill>
                <a:effectLst/>
                <a:latin typeface="Google Sans"/>
              </a:rPr>
              <a:t> technology: </a:t>
            </a:r>
          </a:p>
        </p:txBody>
      </p:sp>
      <p:sp>
        <p:nvSpPr>
          <p:cNvPr id="9" name="TextBox 8">
            <a:extLst>
              <a:ext uri="{FF2B5EF4-FFF2-40B4-BE49-F238E27FC236}">
                <a16:creationId xmlns:a16="http://schemas.microsoft.com/office/drawing/2014/main" id="{4585B706-E1FA-C97A-D796-D97140CA7B65}"/>
              </a:ext>
            </a:extLst>
          </p:cNvPr>
          <p:cNvSpPr txBox="1"/>
          <p:nvPr/>
        </p:nvSpPr>
        <p:spPr>
          <a:xfrm>
            <a:off x="335104" y="1173678"/>
            <a:ext cx="7780195" cy="5262979"/>
          </a:xfrm>
          <a:prstGeom prst="rect">
            <a:avLst/>
          </a:prstGeom>
          <a:noFill/>
        </p:spPr>
        <p:txBody>
          <a:bodyPr wrap="square">
            <a:spAutoFit/>
          </a:bodyPr>
          <a:lstStyle/>
          <a:p>
            <a:pPr marL="457200" indent="-457200" algn="l">
              <a:buFont typeface="Wingdings" panose="05000000000000000000" pitchFamily="2" charset="2"/>
              <a:buChar char="Ø"/>
            </a:pPr>
            <a:r>
              <a:rPr lang="en-US" sz="2400" b="1" i="0" dirty="0">
                <a:solidFill>
                  <a:srgbClr val="EEF0FF"/>
                </a:solidFill>
                <a:effectLst/>
                <a:latin typeface="Google Sans"/>
              </a:rPr>
              <a:t>No physical card needed:</a:t>
            </a:r>
            <a:endParaRPr lang="en-US" sz="2400" b="0" i="0" dirty="0">
              <a:solidFill>
                <a:srgbClr val="EEF0FF"/>
              </a:solidFill>
              <a:effectLst/>
              <a:latin typeface="Google Sans"/>
            </a:endParaRPr>
          </a:p>
          <a:p>
            <a:pPr algn="l" fontAlgn="ctr"/>
            <a:r>
              <a:rPr lang="en-US" sz="2400" b="0" i="0" dirty="0">
                <a:solidFill>
                  <a:srgbClr val="EEF0FF"/>
                </a:solidFill>
                <a:effectLst/>
                <a:latin typeface="Google Sans"/>
              </a:rPr>
              <a:t>     Unlike traditional SIMs, </a:t>
            </a:r>
            <a:r>
              <a:rPr lang="en-US" sz="2400" b="0" i="0" dirty="0" err="1">
                <a:solidFill>
                  <a:srgbClr val="EEF0FF"/>
                </a:solidFill>
                <a:effectLst/>
                <a:latin typeface="Google Sans"/>
              </a:rPr>
              <a:t>eSIMs</a:t>
            </a:r>
            <a:r>
              <a:rPr lang="en-US" sz="2400" b="0" i="0" dirty="0">
                <a:solidFill>
                  <a:srgbClr val="EEF0FF"/>
                </a:solidFill>
                <a:effectLst/>
                <a:latin typeface="Google Sans"/>
              </a:rPr>
              <a:t> are embedded within the                                  </a:t>
            </a:r>
          </a:p>
          <a:p>
            <a:pPr algn="l" fontAlgn="ctr"/>
            <a:r>
              <a:rPr lang="en-US" sz="2400" b="0" i="0" dirty="0">
                <a:solidFill>
                  <a:srgbClr val="EEF0FF"/>
                </a:solidFill>
                <a:effectLst/>
                <a:latin typeface="Google Sans"/>
              </a:rPr>
              <a:t>       phone, removing the need to insert a physical card. </a:t>
            </a:r>
          </a:p>
          <a:p>
            <a:pPr marL="457200" indent="-457200" algn="l">
              <a:buFont typeface="Wingdings" panose="05000000000000000000" pitchFamily="2" charset="2"/>
              <a:buChar char="Ø"/>
            </a:pPr>
            <a:r>
              <a:rPr lang="en-US" sz="2400" b="1" i="0" dirty="0">
                <a:solidFill>
                  <a:srgbClr val="EEF0FF"/>
                </a:solidFill>
                <a:effectLst/>
                <a:latin typeface="Google Sans"/>
              </a:rPr>
              <a:t>Remote provisioning:</a:t>
            </a:r>
            <a:endParaRPr lang="en-US" sz="2400" b="0" i="0" dirty="0">
              <a:solidFill>
                <a:srgbClr val="EEF0FF"/>
              </a:solidFill>
              <a:effectLst/>
              <a:latin typeface="Google Sans"/>
            </a:endParaRPr>
          </a:p>
          <a:p>
            <a:pPr algn="l" fontAlgn="ctr"/>
            <a:r>
              <a:rPr lang="en-US" sz="2400" b="0" i="0" dirty="0">
                <a:solidFill>
                  <a:srgbClr val="EEF0FF"/>
                </a:solidFill>
                <a:effectLst/>
                <a:latin typeface="Google Sans"/>
              </a:rPr>
              <a:t>     Users can activate or switch carriers through software     </a:t>
            </a:r>
          </a:p>
          <a:p>
            <a:pPr algn="l" fontAlgn="ctr"/>
            <a:r>
              <a:rPr lang="en-US" sz="2400" dirty="0">
                <a:solidFill>
                  <a:srgbClr val="EEF0FF"/>
                </a:solidFill>
                <a:latin typeface="Google Sans"/>
              </a:rPr>
              <a:t>    </a:t>
            </a:r>
            <a:r>
              <a:rPr lang="en-US" sz="2400" b="0" i="0" dirty="0">
                <a:solidFill>
                  <a:srgbClr val="EEF0FF"/>
                </a:solidFill>
                <a:effectLst/>
                <a:latin typeface="Google Sans"/>
              </a:rPr>
              <a:t>  settings, eliminating the need to visit a store. </a:t>
            </a:r>
          </a:p>
          <a:p>
            <a:pPr marL="457200" indent="-457200" algn="l">
              <a:buFont typeface="Wingdings" panose="05000000000000000000" pitchFamily="2" charset="2"/>
              <a:buChar char="Ø"/>
            </a:pPr>
            <a:r>
              <a:rPr lang="en-US" sz="2400" b="1" i="0" dirty="0">
                <a:solidFill>
                  <a:srgbClr val="EEF0FF"/>
                </a:solidFill>
                <a:effectLst/>
                <a:latin typeface="Google Sans"/>
              </a:rPr>
              <a:t>Multiple profiles:</a:t>
            </a:r>
            <a:endParaRPr lang="en-US" sz="2400" b="0" i="0" dirty="0">
              <a:solidFill>
                <a:srgbClr val="EEF0FF"/>
              </a:solidFill>
              <a:effectLst/>
              <a:latin typeface="Google Sans"/>
            </a:endParaRPr>
          </a:p>
          <a:p>
            <a:pPr algn="l" fontAlgn="ctr"/>
            <a:r>
              <a:rPr lang="en-US" sz="2400" b="0" i="0" dirty="0">
                <a:solidFill>
                  <a:srgbClr val="EEF0FF"/>
                </a:solidFill>
                <a:effectLst/>
                <a:latin typeface="Google Sans"/>
              </a:rPr>
              <a:t>     A single </a:t>
            </a:r>
            <a:r>
              <a:rPr lang="en-US" sz="2400" b="0" i="0" dirty="0" err="1">
                <a:solidFill>
                  <a:srgbClr val="EEF0FF"/>
                </a:solidFill>
                <a:effectLst/>
                <a:latin typeface="Google Sans"/>
              </a:rPr>
              <a:t>eSIM</a:t>
            </a:r>
            <a:r>
              <a:rPr lang="en-US" sz="2400" b="0" i="0" dirty="0">
                <a:solidFill>
                  <a:srgbClr val="EEF0FF"/>
                </a:solidFill>
                <a:effectLst/>
                <a:latin typeface="Google Sans"/>
              </a:rPr>
              <a:t> can store multiple carrier profiles,</a:t>
            </a:r>
          </a:p>
          <a:p>
            <a:pPr algn="l" fontAlgn="ctr"/>
            <a:r>
              <a:rPr lang="en-US" sz="2400" b="0" i="0" dirty="0">
                <a:solidFill>
                  <a:srgbClr val="EEF0FF"/>
                </a:solidFill>
                <a:effectLst/>
                <a:latin typeface="Google Sans"/>
              </a:rPr>
              <a:t>     allowing users to easily switch between plans without</a:t>
            </a:r>
          </a:p>
          <a:p>
            <a:pPr algn="l" fontAlgn="ctr"/>
            <a:r>
              <a:rPr lang="en-US" sz="2400" dirty="0">
                <a:solidFill>
                  <a:srgbClr val="EEF0FF"/>
                </a:solidFill>
                <a:latin typeface="Google Sans"/>
              </a:rPr>
              <a:t>    </a:t>
            </a:r>
            <a:r>
              <a:rPr lang="en-US" sz="2400" b="0" i="0" dirty="0">
                <a:solidFill>
                  <a:srgbClr val="EEF0FF"/>
                </a:solidFill>
                <a:effectLst/>
                <a:latin typeface="Google Sans"/>
              </a:rPr>
              <a:t> changing cards. </a:t>
            </a:r>
          </a:p>
          <a:p>
            <a:pPr marL="457200" indent="-457200" algn="l">
              <a:buFont typeface="Wingdings" panose="05000000000000000000" pitchFamily="2" charset="2"/>
              <a:buChar char="Ø"/>
            </a:pPr>
            <a:r>
              <a:rPr lang="en-US" sz="2400" b="1" i="0" dirty="0">
                <a:solidFill>
                  <a:srgbClr val="EEF0FF"/>
                </a:solidFill>
                <a:effectLst/>
                <a:latin typeface="Google Sans"/>
              </a:rPr>
              <a:t>Smaller footprint:</a:t>
            </a:r>
            <a:endParaRPr lang="en-US" sz="2400" b="0" i="0" dirty="0">
              <a:solidFill>
                <a:srgbClr val="EEF0FF"/>
              </a:solidFill>
              <a:effectLst/>
              <a:latin typeface="Google Sans"/>
            </a:endParaRPr>
          </a:p>
          <a:p>
            <a:pPr algn="l"/>
            <a:r>
              <a:rPr lang="en-US" sz="2400" b="0" i="0" dirty="0">
                <a:solidFill>
                  <a:srgbClr val="EEF0FF"/>
                </a:solidFill>
                <a:effectLst/>
                <a:latin typeface="Google Sans"/>
              </a:rPr>
              <a:t>     By eliminating the physical SIM slot, phone</a:t>
            </a:r>
          </a:p>
          <a:p>
            <a:pPr algn="l"/>
            <a:r>
              <a:rPr lang="en-US" sz="2400" dirty="0">
                <a:solidFill>
                  <a:srgbClr val="EEF0FF"/>
                </a:solidFill>
                <a:latin typeface="Google Sans"/>
              </a:rPr>
              <a:t>    </a:t>
            </a:r>
            <a:r>
              <a:rPr lang="en-US" sz="2400" b="0" i="0" dirty="0">
                <a:solidFill>
                  <a:srgbClr val="EEF0FF"/>
                </a:solidFill>
                <a:effectLst/>
                <a:latin typeface="Google Sans"/>
              </a:rPr>
              <a:t> manufacturers can utilize more space for other</a:t>
            </a:r>
          </a:p>
          <a:p>
            <a:pPr algn="l"/>
            <a:r>
              <a:rPr lang="en-US" sz="2400" dirty="0">
                <a:solidFill>
                  <a:srgbClr val="EEF0FF"/>
                </a:solidFill>
                <a:latin typeface="Google Sans"/>
              </a:rPr>
              <a:t>     </a:t>
            </a:r>
            <a:r>
              <a:rPr lang="en-US" sz="2400" b="0" i="0" dirty="0">
                <a:solidFill>
                  <a:srgbClr val="EEF0FF"/>
                </a:solidFill>
                <a:effectLst/>
                <a:latin typeface="Google Sans"/>
              </a:rPr>
              <a:t> components. </a:t>
            </a:r>
          </a:p>
        </p:txBody>
      </p:sp>
      <p:pic>
        <p:nvPicPr>
          <p:cNvPr id="10" name="Picture 9">
            <a:extLst>
              <a:ext uri="{FF2B5EF4-FFF2-40B4-BE49-F238E27FC236}">
                <a16:creationId xmlns:a16="http://schemas.microsoft.com/office/drawing/2014/main" id="{15A687DD-06FE-E7FA-A5ED-5AE85BC826BF}"/>
              </a:ext>
            </a:extLst>
          </p:cNvPr>
          <p:cNvPicPr>
            <a:picLocks noChangeAspect="1"/>
          </p:cNvPicPr>
          <p:nvPr/>
        </p:nvPicPr>
        <p:blipFill>
          <a:blip r:embed="rId3"/>
          <a:stretch>
            <a:fillRect/>
          </a:stretch>
        </p:blipFill>
        <p:spPr>
          <a:xfrm>
            <a:off x="8450403" y="1272154"/>
            <a:ext cx="3334215" cy="2314898"/>
          </a:xfrm>
          <a:prstGeom prst="rect">
            <a:avLst/>
          </a:prstGeom>
        </p:spPr>
      </p:pic>
      <p:pic>
        <p:nvPicPr>
          <p:cNvPr id="11" name="Picture 10">
            <a:extLst>
              <a:ext uri="{FF2B5EF4-FFF2-40B4-BE49-F238E27FC236}">
                <a16:creationId xmlns:a16="http://schemas.microsoft.com/office/drawing/2014/main" id="{A821D01E-197C-59AD-2998-C93563B8BD2E}"/>
              </a:ext>
            </a:extLst>
          </p:cNvPr>
          <p:cNvPicPr>
            <a:picLocks noChangeAspect="1"/>
          </p:cNvPicPr>
          <p:nvPr/>
        </p:nvPicPr>
        <p:blipFill>
          <a:blip r:embed="rId4"/>
          <a:stretch>
            <a:fillRect/>
          </a:stretch>
        </p:blipFill>
        <p:spPr>
          <a:xfrm>
            <a:off x="8961823" y="3722364"/>
            <a:ext cx="2057687" cy="2915057"/>
          </a:xfrm>
          <a:prstGeom prst="rect">
            <a:avLst/>
          </a:prstGeom>
        </p:spPr>
      </p:pic>
    </p:spTree>
    <p:extLst>
      <p:ext uri="{BB962C8B-B14F-4D97-AF65-F5344CB8AC3E}">
        <p14:creationId xmlns:p14="http://schemas.microsoft.com/office/powerpoint/2010/main" val="185086247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E1E752-53B4-CE93-BD50-C76986D57D9D}"/>
              </a:ext>
            </a:extLst>
          </p:cNvPr>
          <p:cNvPicPr>
            <a:picLocks noChangeAspect="1"/>
          </p:cNvPicPr>
          <p:nvPr/>
        </p:nvPicPr>
        <p:blipFill>
          <a:blip r:embed="rId2"/>
          <a:stretch>
            <a:fillRect/>
          </a:stretch>
        </p:blipFill>
        <p:spPr>
          <a:xfrm>
            <a:off x="0" y="0"/>
            <a:ext cx="12178691" cy="6858000"/>
          </a:xfrm>
          <a:prstGeom prst="rect">
            <a:avLst/>
          </a:prstGeom>
        </p:spPr>
      </p:pic>
      <p:sp>
        <p:nvSpPr>
          <p:cNvPr id="7" name="TextBox 6">
            <a:extLst>
              <a:ext uri="{FF2B5EF4-FFF2-40B4-BE49-F238E27FC236}">
                <a16:creationId xmlns:a16="http://schemas.microsoft.com/office/drawing/2014/main" id="{EE9429AF-C5D8-65C1-BFEF-919FEC564EB5}"/>
              </a:ext>
            </a:extLst>
          </p:cNvPr>
          <p:cNvSpPr txBox="1"/>
          <p:nvPr/>
        </p:nvSpPr>
        <p:spPr>
          <a:xfrm>
            <a:off x="387062" y="203492"/>
            <a:ext cx="7302212" cy="4585871"/>
          </a:xfrm>
          <a:prstGeom prst="rect">
            <a:avLst/>
          </a:prstGeom>
          <a:noFill/>
        </p:spPr>
        <p:txBody>
          <a:bodyPr wrap="square">
            <a:spAutoFit/>
          </a:bodyPr>
          <a:lstStyle/>
          <a:p>
            <a:pPr algn="l" fontAlgn="ctr"/>
            <a:r>
              <a:rPr lang="en-US" sz="3600" b="1" i="0" dirty="0">
                <a:solidFill>
                  <a:schemeClr val="bg1"/>
                </a:solidFill>
                <a:effectLst/>
                <a:latin typeface="Arial" panose="020B0604020202020204" pitchFamily="34" charset="0"/>
                <a:cs typeface="Arial" panose="020B0604020202020204" pitchFamily="34" charset="0"/>
              </a:rPr>
              <a:t>Evolution of SIM card sizes: </a:t>
            </a:r>
          </a:p>
          <a:p>
            <a:pPr marL="457200" indent="-457200" algn="l">
              <a:buFont typeface="Wingdings" panose="05000000000000000000" pitchFamily="2" charset="2"/>
              <a:buChar char="Ø"/>
            </a:pPr>
            <a:r>
              <a:rPr lang="en-US" sz="3200" b="1" i="0" dirty="0">
                <a:solidFill>
                  <a:srgbClr val="EEF0FF"/>
                </a:solidFill>
                <a:effectLst/>
                <a:latin typeface="Google Sans"/>
              </a:rPr>
              <a:t>Standard SIM:</a:t>
            </a:r>
            <a:r>
              <a:rPr lang="en-US" sz="3200" b="0" i="0" dirty="0">
                <a:solidFill>
                  <a:srgbClr val="EEF0FF"/>
                </a:solidFill>
                <a:effectLst/>
                <a:latin typeface="Google Sans"/>
              </a:rPr>
              <a:t> The original large SIM card</a:t>
            </a:r>
          </a:p>
          <a:p>
            <a:pPr marL="457200" indent="-457200" algn="l">
              <a:buFont typeface="Wingdings" panose="05000000000000000000" pitchFamily="2" charset="2"/>
              <a:buChar char="Ø"/>
            </a:pPr>
            <a:r>
              <a:rPr lang="en-US" sz="3200" b="1" i="0" dirty="0">
                <a:solidFill>
                  <a:srgbClr val="EEF0FF"/>
                </a:solidFill>
                <a:effectLst/>
                <a:latin typeface="Google Sans"/>
              </a:rPr>
              <a:t>Micro SIM:</a:t>
            </a:r>
            <a:r>
              <a:rPr lang="en-US" sz="3200" b="0" i="0" dirty="0">
                <a:solidFill>
                  <a:srgbClr val="EEF0FF"/>
                </a:solidFill>
                <a:effectLst/>
                <a:latin typeface="Google Sans"/>
              </a:rPr>
              <a:t> Smaller version, commonly used before the widespread adoption of </a:t>
            </a:r>
            <a:r>
              <a:rPr lang="en-US" sz="3200" b="0" i="0" dirty="0" err="1">
                <a:solidFill>
                  <a:srgbClr val="EEF0FF"/>
                </a:solidFill>
                <a:effectLst/>
                <a:latin typeface="Google Sans"/>
              </a:rPr>
              <a:t>eSIM</a:t>
            </a:r>
            <a:endParaRPr lang="en-US" sz="3200" b="0" i="0" dirty="0">
              <a:solidFill>
                <a:srgbClr val="EEF0FF"/>
              </a:solidFill>
              <a:effectLst/>
              <a:latin typeface="Google Sans"/>
            </a:endParaRPr>
          </a:p>
          <a:p>
            <a:pPr marL="457200" indent="-457200" algn="l">
              <a:buFont typeface="Wingdings" panose="05000000000000000000" pitchFamily="2" charset="2"/>
              <a:buChar char="Ø"/>
            </a:pPr>
            <a:r>
              <a:rPr lang="en-US" sz="3200" b="1" i="0" dirty="0">
                <a:solidFill>
                  <a:srgbClr val="EEF0FF"/>
                </a:solidFill>
                <a:effectLst/>
                <a:latin typeface="Google Sans"/>
              </a:rPr>
              <a:t>Nano SIM:</a:t>
            </a:r>
            <a:r>
              <a:rPr lang="en-US" sz="3200" b="0" i="0" dirty="0">
                <a:solidFill>
                  <a:srgbClr val="EEF0FF"/>
                </a:solidFill>
                <a:effectLst/>
                <a:latin typeface="Google Sans"/>
              </a:rPr>
              <a:t> Even smaller size, currently being replaced by </a:t>
            </a:r>
            <a:r>
              <a:rPr lang="en-US" sz="3200" b="0" i="0" dirty="0" err="1">
                <a:solidFill>
                  <a:srgbClr val="EEF0FF"/>
                </a:solidFill>
                <a:effectLst/>
                <a:latin typeface="Google Sans"/>
              </a:rPr>
              <a:t>eSIM</a:t>
            </a:r>
            <a:r>
              <a:rPr lang="en-US" sz="3200" b="0" i="0" dirty="0">
                <a:solidFill>
                  <a:srgbClr val="EEF0FF"/>
                </a:solidFill>
                <a:effectLst/>
                <a:latin typeface="Google Sans"/>
              </a:rPr>
              <a:t> in newer phones </a:t>
            </a:r>
          </a:p>
        </p:txBody>
      </p:sp>
      <p:pic>
        <p:nvPicPr>
          <p:cNvPr id="8" name="Picture 7">
            <a:extLst>
              <a:ext uri="{FF2B5EF4-FFF2-40B4-BE49-F238E27FC236}">
                <a16:creationId xmlns:a16="http://schemas.microsoft.com/office/drawing/2014/main" id="{B18279D5-245B-4E6B-BC42-4449157B3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3628" y="446809"/>
            <a:ext cx="3714179" cy="2425093"/>
          </a:xfrm>
          <a:prstGeom prst="rect">
            <a:avLst/>
          </a:prstGeom>
        </p:spPr>
      </p:pic>
      <p:pic>
        <p:nvPicPr>
          <p:cNvPr id="9" name="Picture 8">
            <a:extLst>
              <a:ext uri="{FF2B5EF4-FFF2-40B4-BE49-F238E27FC236}">
                <a16:creationId xmlns:a16="http://schemas.microsoft.com/office/drawing/2014/main" id="{F0E9F30A-0A66-F777-607C-49032E3BE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8819" y="3174650"/>
            <a:ext cx="3543795" cy="3229426"/>
          </a:xfrm>
          <a:prstGeom prst="rect">
            <a:avLst/>
          </a:prstGeom>
        </p:spPr>
      </p:pic>
    </p:spTree>
    <p:extLst>
      <p:ext uri="{BB962C8B-B14F-4D97-AF65-F5344CB8AC3E}">
        <p14:creationId xmlns:p14="http://schemas.microsoft.com/office/powerpoint/2010/main" val="21438357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ABCFCA-B098-C12C-FF98-7673A904D64E}"/>
              </a:ext>
            </a:extLst>
          </p:cNvPr>
          <p:cNvPicPr>
            <a:picLocks noChangeAspect="1"/>
          </p:cNvPicPr>
          <p:nvPr/>
        </p:nvPicPr>
        <p:blipFill rotWithShape="1">
          <a:blip r:embed="rId2"/>
          <a:srcRect l="1992" r="1992"/>
          <a:stretch/>
        </p:blipFill>
        <p:spPr>
          <a:xfrm>
            <a:off x="0" y="0"/>
            <a:ext cx="12192000" cy="6858001"/>
          </a:xfrm>
          <a:prstGeom prst="rect">
            <a:avLst/>
          </a:prstGeom>
        </p:spPr>
      </p:pic>
      <p:sp>
        <p:nvSpPr>
          <p:cNvPr id="5" name="TextBox 4">
            <a:extLst>
              <a:ext uri="{FF2B5EF4-FFF2-40B4-BE49-F238E27FC236}">
                <a16:creationId xmlns:a16="http://schemas.microsoft.com/office/drawing/2014/main" id="{2FFC2F8F-9AEB-5FC7-D901-30CCC7550267}"/>
              </a:ext>
            </a:extLst>
          </p:cNvPr>
          <p:cNvSpPr txBox="1"/>
          <p:nvPr/>
        </p:nvSpPr>
        <p:spPr>
          <a:xfrm>
            <a:off x="480578" y="282925"/>
            <a:ext cx="9255703"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Teens and Smartphones: A Love Affair</a:t>
            </a:r>
          </a:p>
        </p:txBody>
      </p:sp>
      <p:pic>
        <p:nvPicPr>
          <p:cNvPr id="6" name="Picture 5">
            <a:extLst>
              <a:ext uri="{FF2B5EF4-FFF2-40B4-BE49-F238E27FC236}">
                <a16:creationId xmlns:a16="http://schemas.microsoft.com/office/drawing/2014/main" id="{7598F8B8-D995-9B9F-7D1F-0DD67F64D1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82" y="1372924"/>
            <a:ext cx="2892962" cy="1806781"/>
          </a:xfrm>
          <a:prstGeom prst="rect">
            <a:avLst/>
          </a:prstGeom>
        </p:spPr>
      </p:pic>
      <p:pic>
        <p:nvPicPr>
          <p:cNvPr id="7" name="Picture 6">
            <a:extLst>
              <a:ext uri="{FF2B5EF4-FFF2-40B4-BE49-F238E27FC236}">
                <a16:creationId xmlns:a16="http://schemas.microsoft.com/office/drawing/2014/main" id="{4920C974-063E-F601-0E98-42F2EFE09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1688" y="1372924"/>
            <a:ext cx="2858672" cy="1806780"/>
          </a:xfrm>
          <a:prstGeom prst="rect">
            <a:avLst/>
          </a:prstGeom>
        </p:spPr>
      </p:pic>
      <p:pic>
        <p:nvPicPr>
          <p:cNvPr id="8" name="Picture 7">
            <a:extLst>
              <a:ext uri="{FF2B5EF4-FFF2-40B4-BE49-F238E27FC236}">
                <a16:creationId xmlns:a16="http://schemas.microsoft.com/office/drawing/2014/main" id="{17F9188A-8EBC-E5F9-DAE4-CEB69E4DD6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6821" y="1391059"/>
            <a:ext cx="2657538" cy="1745120"/>
          </a:xfrm>
          <a:prstGeom prst="rect">
            <a:avLst/>
          </a:prstGeom>
        </p:spPr>
      </p:pic>
      <p:pic>
        <p:nvPicPr>
          <p:cNvPr id="9" name="Picture 8">
            <a:extLst>
              <a:ext uri="{FF2B5EF4-FFF2-40B4-BE49-F238E27FC236}">
                <a16:creationId xmlns:a16="http://schemas.microsoft.com/office/drawing/2014/main" id="{285047FB-2CC7-5A7E-0FDA-5053A0069D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0820" y="1391059"/>
            <a:ext cx="2713308" cy="1726985"/>
          </a:xfrm>
          <a:prstGeom prst="rect">
            <a:avLst/>
          </a:prstGeom>
        </p:spPr>
      </p:pic>
      <p:sp>
        <p:nvSpPr>
          <p:cNvPr id="11" name="TextBox 10">
            <a:extLst>
              <a:ext uri="{FF2B5EF4-FFF2-40B4-BE49-F238E27FC236}">
                <a16:creationId xmlns:a16="http://schemas.microsoft.com/office/drawing/2014/main" id="{E14403CF-5FC9-AF43-ECE1-27487C171409}"/>
              </a:ext>
            </a:extLst>
          </p:cNvPr>
          <p:cNvSpPr txBox="1"/>
          <p:nvPr/>
        </p:nvSpPr>
        <p:spPr>
          <a:xfrm>
            <a:off x="243812" y="3324458"/>
            <a:ext cx="6094268" cy="707886"/>
          </a:xfrm>
          <a:prstGeom prst="rect">
            <a:avLst/>
          </a:prstGeom>
          <a:noFill/>
        </p:spPr>
        <p:txBody>
          <a:bodyPr wrap="square">
            <a:spAutoFit/>
          </a:bodyPr>
          <a:lstStyle/>
          <a:p>
            <a:r>
              <a:rPr lang="en-IN" sz="2000" b="1" dirty="0">
                <a:solidFill>
                  <a:srgbClr val="FFC000"/>
                </a:solidFill>
                <a:latin typeface="Arial" panose="020B0604020202020204" pitchFamily="34" charset="0"/>
                <a:cs typeface="Arial" panose="020B0604020202020204" pitchFamily="34" charset="0"/>
              </a:rPr>
              <a:t>Constant Connectivity</a:t>
            </a:r>
          </a:p>
          <a:p>
            <a:endParaRPr lang="en-IN" sz="2000" dirty="0">
              <a:solidFill>
                <a:srgbClr val="FFC000"/>
              </a:solidFill>
            </a:endParaRPr>
          </a:p>
        </p:txBody>
      </p:sp>
      <p:sp>
        <p:nvSpPr>
          <p:cNvPr id="13" name="TextBox 12">
            <a:extLst>
              <a:ext uri="{FF2B5EF4-FFF2-40B4-BE49-F238E27FC236}">
                <a16:creationId xmlns:a16="http://schemas.microsoft.com/office/drawing/2014/main" id="{54D59B5F-B87B-2928-8777-E3CBE8E98DAC}"/>
              </a:ext>
            </a:extLst>
          </p:cNvPr>
          <p:cNvSpPr txBox="1"/>
          <p:nvPr/>
        </p:nvSpPr>
        <p:spPr>
          <a:xfrm>
            <a:off x="3457425" y="3367879"/>
            <a:ext cx="6094268" cy="707886"/>
          </a:xfrm>
          <a:prstGeom prst="rect">
            <a:avLst/>
          </a:prstGeom>
          <a:noFill/>
        </p:spPr>
        <p:txBody>
          <a:bodyPr wrap="square">
            <a:spAutoFit/>
          </a:bodyPr>
          <a:lstStyle/>
          <a:p>
            <a:r>
              <a:rPr lang="en-IN" sz="2000" b="1" dirty="0">
                <a:solidFill>
                  <a:srgbClr val="FFC000"/>
                </a:solidFill>
                <a:latin typeface="Arial" panose="020B0604020202020204" pitchFamily="34" charset="0"/>
                <a:cs typeface="Arial" panose="020B0604020202020204" pitchFamily="34" charset="0"/>
              </a:rPr>
              <a:t>Mobile Entertainment</a:t>
            </a:r>
          </a:p>
          <a:p>
            <a:endParaRPr lang="en-IN" sz="2000" dirty="0">
              <a:solidFill>
                <a:srgbClr val="FFC000"/>
              </a:solidFill>
            </a:endParaRPr>
          </a:p>
        </p:txBody>
      </p:sp>
      <p:sp>
        <p:nvSpPr>
          <p:cNvPr id="15" name="TextBox 14">
            <a:extLst>
              <a:ext uri="{FF2B5EF4-FFF2-40B4-BE49-F238E27FC236}">
                <a16:creationId xmlns:a16="http://schemas.microsoft.com/office/drawing/2014/main" id="{1753123A-3E07-E081-4BE7-F4B41B2C5824}"/>
              </a:ext>
            </a:extLst>
          </p:cNvPr>
          <p:cNvSpPr txBox="1"/>
          <p:nvPr/>
        </p:nvSpPr>
        <p:spPr>
          <a:xfrm>
            <a:off x="6488491" y="3336666"/>
            <a:ext cx="6094268" cy="830997"/>
          </a:xfrm>
          <a:prstGeom prst="rect">
            <a:avLst/>
          </a:prstGeom>
          <a:noFill/>
        </p:spPr>
        <p:txBody>
          <a:bodyPr wrap="square">
            <a:spAutoFit/>
          </a:bodyPr>
          <a:lstStyle/>
          <a:p>
            <a:r>
              <a:rPr lang="en-IN" sz="2400" b="1" dirty="0">
                <a:solidFill>
                  <a:srgbClr val="FFC000"/>
                </a:solidFill>
                <a:latin typeface="Arial" panose="020B0604020202020204" pitchFamily="34" charset="0"/>
                <a:cs typeface="Arial" panose="020B0604020202020204" pitchFamily="34" charset="0"/>
              </a:rPr>
              <a:t>Productivity Tools</a:t>
            </a:r>
          </a:p>
          <a:p>
            <a:endParaRPr lang="en-IN" sz="2400" dirty="0">
              <a:solidFill>
                <a:srgbClr val="FFC000"/>
              </a:solidFill>
            </a:endParaRPr>
          </a:p>
        </p:txBody>
      </p:sp>
      <p:sp>
        <p:nvSpPr>
          <p:cNvPr id="17" name="TextBox 16">
            <a:extLst>
              <a:ext uri="{FF2B5EF4-FFF2-40B4-BE49-F238E27FC236}">
                <a16:creationId xmlns:a16="http://schemas.microsoft.com/office/drawing/2014/main" id="{05B85E54-9400-8E7C-E2F2-9A97DAB0D8BE}"/>
              </a:ext>
            </a:extLst>
          </p:cNvPr>
          <p:cNvSpPr txBox="1"/>
          <p:nvPr/>
        </p:nvSpPr>
        <p:spPr>
          <a:xfrm>
            <a:off x="9581642" y="3336666"/>
            <a:ext cx="2580409" cy="954107"/>
          </a:xfrm>
          <a:prstGeom prst="rect">
            <a:avLst/>
          </a:prstGeom>
          <a:noFill/>
        </p:spPr>
        <p:txBody>
          <a:bodyPr wrap="square">
            <a:spAutoFit/>
          </a:bodyPr>
          <a:lstStyle/>
          <a:p>
            <a:r>
              <a:rPr lang="en-IN" sz="2800" b="1" dirty="0">
                <a:solidFill>
                  <a:srgbClr val="FFC000"/>
                </a:solidFill>
              </a:rPr>
              <a:t>Self-Expression</a:t>
            </a:r>
          </a:p>
          <a:p>
            <a:endParaRPr lang="en-IN" sz="2800" dirty="0">
              <a:solidFill>
                <a:srgbClr val="FFC000"/>
              </a:solidFill>
            </a:endParaRPr>
          </a:p>
        </p:txBody>
      </p:sp>
      <p:sp>
        <p:nvSpPr>
          <p:cNvPr id="19" name="TextBox 18">
            <a:extLst>
              <a:ext uri="{FF2B5EF4-FFF2-40B4-BE49-F238E27FC236}">
                <a16:creationId xmlns:a16="http://schemas.microsoft.com/office/drawing/2014/main" id="{7DEB4CA8-6479-093C-9CEB-CCFE6D07172A}"/>
              </a:ext>
            </a:extLst>
          </p:cNvPr>
          <p:cNvSpPr txBox="1"/>
          <p:nvPr/>
        </p:nvSpPr>
        <p:spPr>
          <a:xfrm>
            <a:off x="662421" y="3796020"/>
            <a:ext cx="2404245" cy="2031325"/>
          </a:xfrm>
          <a:prstGeom prst="rect">
            <a:avLst/>
          </a:prstGeom>
          <a:noFill/>
        </p:spPr>
        <p:txBody>
          <a:bodyPr wrap="square">
            <a:spAutoFit/>
          </a:bodyPr>
          <a:lstStyle/>
          <a:p>
            <a:pPr marL="285750" indent="-285750">
              <a:buFont typeface="Wingdings" panose="05000000000000000000" pitchFamily="2" charset="2"/>
              <a:buChar char="§"/>
            </a:pPr>
            <a:r>
              <a:rPr lang="en-US" sz="1800" dirty="0">
                <a:solidFill>
                  <a:schemeClr val="bg1"/>
                </a:solidFill>
                <a:latin typeface="Arial" panose="020B0604020202020204" pitchFamily="34" charset="0"/>
                <a:cs typeface="Arial" panose="020B0604020202020204" pitchFamily="34" charset="0"/>
              </a:rPr>
              <a:t>Teens rely on their Android phones to stay connected with peers, share experiences, and express themselves</a:t>
            </a:r>
          </a:p>
        </p:txBody>
      </p:sp>
      <p:sp>
        <p:nvSpPr>
          <p:cNvPr id="21" name="TextBox 20">
            <a:extLst>
              <a:ext uri="{FF2B5EF4-FFF2-40B4-BE49-F238E27FC236}">
                <a16:creationId xmlns:a16="http://schemas.microsoft.com/office/drawing/2014/main" id="{0A039379-D07E-7086-2992-A0F0EB0436A9}"/>
              </a:ext>
            </a:extLst>
          </p:cNvPr>
          <p:cNvSpPr txBox="1"/>
          <p:nvPr/>
        </p:nvSpPr>
        <p:spPr>
          <a:xfrm>
            <a:off x="3691844" y="3813719"/>
            <a:ext cx="2344798" cy="2585323"/>
          </a:xfrm>
          <a:prstGeom prst="rect">
            <a:avLst/>
          </a:prstGeom>
          <a:noFill/>
        </p:spPr>
        <p:txBody>
          <a:bodyPr wrap="square">
            <a:spAutoFit/>
          </a:bodyPr>
          <a:lstStyle/>
          <a:p>
            <a:pPr marL="285750" indent="-285750">
              <a:buFont typeface="Wingdings" panose="05000000000000000000" pitchFamily="2" charset="2"/>
              <a:buChar char="§"/>
            </a:pPr>
            <a:r>
              <a:rPr lang="en-US" sz="1800" dirty="0">
                <a:solidFill>
                  <a:schemeClr val="bg1"/>
                </a:solidFill>
                <a:latin typeface="Arial" panose="020B0604020202020204" pitchFamily="34" charset="0"/>
                <a:cs typeface="Arial" panose="020B0604020202020204" pitchFamily="34" charset="0"/>
              </a:rPr>
              <a:t>Streaming music, videos, and games on Android devices provide endless entertainment for tech-savvy teenagers.</a:t>
            </a:r>
          </a:p>
          <a:p>
            <a:pPr marL="285750" indent="-285750">
              <a:buFont typeface="Wingdings" panose="05000000000000000000" pitchFamily="2" charset="2"/>
              <a:buChar char="§"/>
            </a:pPr>
            <a:endParaRPr lang="en-IN" dirty="0">
              <a:solidFill>
                <a:schemeClr val="bg1"/>
              </a:solidFill>
            </a:endParaRPr>
          </a:p>
        </p:txBody>
      </p:sp>
      <p:sp>
        <p:nvSpPr>
          <p:cNvPr id="23" name="TextBox 22">
            <a:extLst>
              <a:ext uri="{FF2B5EF4-FFF2-40B4-BE49-F238E27FC236}">
                <a16:creationId xmlns:a16="http://schemas.microsoft.com/office/drawing/2014/main" id="{E1921E88-4EB8-B93B-2FD4-AFFF83E121A1}"/>
              </a:ext>
            </a:extLst>
          </p:cNvPr>
          <p:cNvSpPr txBox="1"/>
          <p:nvPr/>
        </p:nvSpPr>
        <p:spPr>
          <a:xfrm>
            <a:off x="6522292" y="3888352"/>
            <a:ext cx="2668591" cy="2031325"/>
          </a:xfrm>
          <a:prstGeom prst="rect">
            <a:avLst/>
          </a:prstGeom>
          <a:noFill/>
        </p:spPr>
        <p:txBody>
          <a:bodyPr wrap="square">
            <a:spAutoFit/>
          </a:bodyPr>
          <a:lstStyle/>
          <a:p>
            <a:pPr marL="285750" indent="-285750">
              <a:buFont typeface="Wingdings" panose="05000000000000000000" pitchFamily="2" charset="2"/>
              <a:buChar char="§"/>
            </a:pPr>
            <a:r>
              <a:rPr lang="en-US" sz="1800" dirty="0">
                <a:solidFill>
                  <a:schemeClr val="bg1"/>
                </a:solidFill>
                <a:latin typeface="Arial" panose="020B0604020202020204" pitchFamily="34" charset="0"/>
                <a:cs typeface="Arial" panose="020B0604020202020204" pitchFamily="34" charset="0"/>
              </a:rPr>
              <a:t>Android apps help schedules, collaborate on projects, and access educational resources.</a:t>
            </a:r>
          </a:p>
          <a:p>
            <a:pPr marL="285750" indent="-285750">
              <a:buFont typeface="Wingdings" panose="05000000000000000000" pitchFamily="2" charset="2"/>
              <a:buChar char="§"/>
            </a:pPr>
            <a:endParaRPr lang="en-IN" dirty="0">
              <a:solidFill>
                <a:schemeClr val="bg1"/>
              </a:solidFill>
            </a:endParaRPr>
          </a:p>
        </p:txBody>
      </p:sp>
      <p:sp>
        <p:nvSpPr>
          <p:cNvPr id="25" name="TextBox 24">
            <a:extLst>
              <a:ext uri="{FF2B5EF4-FFF2-40B4-BE49-F238E27FC236}">
                <a16:creationId xmlns:a16="http://schemas.microsoft.com/office/drawing/2014/main" id="{CA9E2D2A-A045-4101-FA19-B672DEF0D0A9}"/>
              </a:ext>
            </a:extLst>
          </p:cNvPr>
          <p:cNvSpPr txBox="1"/>
          <p:nvPr/>
        </p:nvSpPr>
        <p:spPr>
          <a:xfrm>
            <a:off x="9562729" y="3813719"/>
            <a:ext cx="2257424" cy="2862322"/>
          </a:xfrm>
          <a:prstGeom prst="rect">
            <a:avLst/>
          </a:prstGeom>
          <a:noFill/>
        </p:spPr>
        <p:txBody>
          <a:bodyPr wrap="square">
            <a:spAutoFit/>
          </a:bodyPr>
          <a:lstStyle/>
          <a:p>
            <a:pPr marL="285750" indent="-285750">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Customizable Android interfaces and social media platforms allow teens to showcase their unique personalities.</a:t>
            </a:r>
          </a:p>
          <a:p>
            <a:pPr marL="285750" indent="-285750">
              <a:buFont typeface="Wingdings" panose="05000000000000000000" pitchFamily="2" charset="2"/>
              <a:buChar char="§"/>
            </a:pPr>
            <a:endParaRPr lang="en-IN" dirty="0">
              <a:solidFill>
                <a:schemeClr val="bg1"/>
              </a:solidFill>
            </a:endParaRPr>
          </a:p>
        </p:txBody>
      </p:sp>
    </p:spTree>
    <p:extLst>
      <p:ext uri="{BB962C8B-B14F-4D97-AF65-F5344CB8AC3E}">
        <p14:creationId xmlns:p14="http://schemas.microsoft.com/office/powerpoint/2010/main" val="25300516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BC22B7-012D-5D19-D071-CBCA9B451B57}"/>
              </a:ext>
            </a:extLst>
          </p:cNvPr>
          <p:cNvPicPr>
            <a:picLocks noChangeAspect="1"/>
          </p:cNvPicPr>
          <p:nvPr/>
        </p:nvPicPr>
        <p:blipFill rotWithShape="1">
          <a:blip r:embed="rId2"/>
          <a:srcRect t="4985" b="4985"/>
          <a:stretch/>
        </p:blipFill>
        <p:spPr>
          <a:xfrm>
            <a:off x="2" y="0"/>
            <a:ext cx="12191998" cy="6857999"/>
          </a:xfrm>
          <a:prstGeom prst="rect">
            <a:avLst/>
          </a:prstGeom>
        </p:spPr>
      </p:pic>
      <p:sp>
        <p:nvSpPr>
          <p:cNvPr id="5" name="TextBox 4">
            <a:extLst>
              <a:ext uri="{FF2B5EF4-FFF2-40B4-BE49-F238E27FC236}">
                <a16:creationId xmlns:a16="http://schemas.microsoft.com/office/drawing/2014/main" id="{B67CE931-ABB9-7940-9913-E5F2447F8AB3}"/>
              </a:ext>
            </a:extLst>
          </p:cNvPr>
          <p:cNvSpPr txBox="1"/>
          <p:nvPr/>
        </p:nvSpPr>
        <p:spPr>
          <a:xfrm>
            <a:off x="324715" y="317653"/>
            <a:ext cx="8258176" cy="1938992"/>
          </a:xfrm>
          <a:prstGeom prst="rect">
            <a:avLst/>
          </a:prstGeom>
          <a:noFill/>
        </p:spPr>
        <p:txBody>
          <a:bodyPr wrap="square">
            <a:spAutoFit/>
          </a:bodyPr>
          <a:lstStyle/>
          <a:p>
            <a:r>
              <a:rPr lang="en-IN" sz="4000" b="1" dirty="0">
                <a:solidFill>
                  <a:schemeClr val="bg1"/>
                </a:solidFill>
                <a:latin typeface="Arial" panose="020B0604020202020204" pitchFamily="34" charset="0"/>
                <a:cs typeface="Arial" panose="020B0604020202020204" pitchFamily="34" charset="0"/>
              </a:rPr>
              <a:t>Android in the Workplace</a:t>
            </a:r>
          </a:p>
          <a:p>
            <a:endParaRPr lang="en-US" sz="4000" b="1" dirty="0">
              <a:solidFill>
                <a:schemeClr val="bg1"/>
              </a:solidFill>
            </a:endParaRPr>
          </a:p>
          <a:p>
            <a:endParaRPr lang="en-IN" sz="4000" dirty="0">
              <a:solidFill>
                <a:schemeClr val="bg1"/>
              </a:solidFill>
            </a:endParaRPr>
          </a:p>
        </p:txBody>
      </p:sp>
      <p:pic>
        <p:nvPicPr>
          <p:cNvPr id="6" name="Picture 5">
            <a:extLst>
              <a:ext uri="{FF2B5EF4-FFF2-40B4-BE49-F238E27FC236}">
                <a16:creationId xmlns:a16="http://schemas.microsoft.com/office/drawing/2014/main" id="{368D9D77-25BC-C4BF-CC04-F3557B4741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653" y="1566260"/>
            <a:ext cx="2615048" cy="1647838"/>
          </a:xfrm>
          <a:prstGeom prst="rect">
            <a:avLst/>
          </a:prstGeom>
        </p:spPr>
      </p:pic>
      <p:pic>
        <p:nvPicPr>
          <p:cNvPr id="7" name="Picture 6">
            <a:extLst>
              <a:ext uri="{FF2B5EF4-FFF2-40B4-BE49-F238E27FC236}">
                <a16:creationId xmlns:a16="http://schemas.microsoft.com/office/drawing/2014/main" id="{28E600B0-9CD3-556C-EEEC-D544439981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0422" y="1566260"/>
            <a:ext cx="2452255" cy="1647838"/>
          </a:xfrm>
          <a:prstGeom prst="rect">
            <a:avLst/>
          </a:prstGeom>
        </p:spPr>
      </p:pic>
      <p:pic>
        <p:nvPicPr>
          <p:cNvPr id="8" name="Picture 7">
            <a:extLst>
              <a:ext uri="{FF2B5EF4-FFF2-40B4-BE49-F238E27FC236}">
                <a16:creationId xmlns:a16="http://schemas.microsoft.com/office/drawing/2014/main" id="{96487E15-63FE-6923-CF26-77E0D28A44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9398" y="1065069"/>
            <a:ext cx="1618568" cy="2410691"/>
          </a:xfrm>
          <a:prstGeom prst="rect">
            <a:avLst/>
          </a:prstGeom>
        </p:spPr>
      </p:pic>
      <p:pic>
        <p:nvPicPr>
          <p:cNvPr id="9" name="Picture 8">
            <a:extLst>
              <a:ext uri="{FF2B5EF4-FFF2-40B4-BE49-F238E27FC236}">
                <a16:creationId xmlns:a16="http://schemas.microsoft.com/office/drawing/2014/main" id="{DCBEE205-3EE7-5CA8-C885-E9C97AC15F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3117" y="1301852"/>
            <a:ext cx="3252352" cy="2021601"/>
          </a:xfrm>
          <a:prstGeom prst="rect">
            <a:avLst/>
          </a:prstGeom>
        </p:spPr>
      </p:pic>
      <p:sp>
        <p:nvSpPr>
          <p:cNvPr id="11" name="TextBox 10">
            <a:extLst>
              <a:ext uri="{FF2B5EF4-FFF2-40B4-BE49-F238E27FC236}">
                <a16:creationId xmlns:a16="http://schemas.microsoft.com/office/drawing/2014/main" id="{8DD57F77-3B18-4AFE-F64A-F451BEC84B9D}"/>
              </a:ext>
            </a:extLst>
          </p:cNvPr>
          <p:cNvSpPr txBox="1"/>
          <p:nvPr/>
        </p:nvSpPr>
        <p:spPr>
          <a:xfrm>
            <a:off x="574098" y="3475760"/>
            <a:ext cx="6094268" cy="400110"/>
          </a:xfrm>
          <a:prstGeom prst="rect">
            <a:avLst/>
          </a:prstGeom>
          <a:noFill/>
        </p:spPr>
        <p:txBody>
          <a:bodyPr wrap="square">
            <a:spAutoFit/>
          </a:bodyPr>
          <a:lstStyle/>
          <a:p>
            <a:r>
              <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anose="020B0604020202020204" pitchFamily="34" charset="0"/>
                <a:cs typeface="Arial" panose="020B0604020202020204" pitchFamily="34" charset="0"/>
              </a:rPr>
              <a:t>Communication</a:t>
            </a:r>
          </a:p>
        </p:txBody>
      </p:sp>
      <p:sp>
        <p:nvSpPr>
          <p:cNvPr id="13" name="TextBox 12">
            <a:extLst>
              <a:ext uri="{FF2B5EF4-FFF2-40B4-BE49-F238E27FC236}">
                <a16:creationId xmlns:a16="http://schemas.microsoft.com/office/drawing/2014/main" id="{9529FD08-A019-3D82-BBC9-664331004F98}"/>
              </a:ext>
            </a:extLst>
          </p:cNvPr>
          <p:cNvSpPr txBox="1"/>
          <p:nvPr/>
        </p:nvSpPr>
        <p:spPr>
          <a:xfrm>
            <a:off x="3621232" y="3475760"/>
            <a:ext cx="6094268" cy="707886"/>
          </a:xfrm>
          <a:prstGeom prst="rect">
            <a:avLst/>
          </a:prstGeom>
          <a:noFill/>
        </p:spPr>
        <p:txBody>
          <a:bodyPr wrap="square">
            <a:spAutoFit/>
          </a:bodyPr>
          <a:lstStyle/>
          <a:p>
            <a:r>
              <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anose="020B0604020202020204" pitchFamily="34" charset="0"/>
                <a:cs typeface="Arial" panose="020B0604020202020204" pitchFamily="34" charset="0"/>
              </a:rPr>
              <a:t>Organization</a:t>
            </a:r>
          </a:p>
          <a:p>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5" name="TextBox 14">
            <a:extLst>
              <a:ext uri="{FF2B5EF4-FFF2-40B4-BE49-F238E27FC236}">
                <a16:creationId xmlns:a16="http://schemas.microsoft.com/office/drawing/2014/main" id="{DBCA19B2-6D62-906E-E216-46942665E647}"/>
              </a:ext>
            </a:extLst>
          </p:cNvPr>
          <p:cNvSpPr txBox="1"/>
          <p:nvPr/>
        </p:nvSpPr>
        <p:spPr>
          <a:xfrm>
            <a:off x="5910696" y="3508572"/>
            <a:ext cx="6094268" cy="400110"/>
          </a:xfrm>
          <a:prstGeom prst="rect">
            <a:avLst/>
          </a:prstGeom>
          <a:noFill/>
        </p:spPr>
        <p:txBody>
          <a:bodyPr wrap="square">
            <a:spAutoFit/>
          </a:bodyPr>
          <a:lstStyle/>
          <a:p>
            <a:r>
              <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anose="020B0604020202020204" pitchFamily="34" charset="0"/>
                <a:cs typeface="Arial" panose="020B0604020202020204" pitchFamily="34" charset="0"/>
              </a:rPr>
              <a:t>File Management</a:t>
            </a:r>
          </a:p>
        </p:txBody>
      </p:sp>
      <p:sp>
        <p:nvSpPr>
          <p:cNvPr id="17" name="TextBox 16">
            <a:extLst>
              <a:ext uri="{FF2B5EF4-FFF2-40B4-BE49-F238E27FC236}">
                <a16:creationId xmlns:a16="http://schemas.microsoft.com/office/drawing/2014/main" id="{31E60F48-9313-6ED9-854A-DCC420051B6E}"/>
              </a:ext>
            </a:extLst>
          </p:cNvPr>
          <p:cNvSpPr txBox="1"/>
          <p:nvPr/>
        </p:nvSpPr>
        <p:spPr>
          <a:xfrm>
            <a:off x="9051348" y="3537315"/>
            <a:ext cx="1983797" cy="707886"/>
          </a:xfrm>
          <a:prstGeom prst="rect">
            <a:avLst/>
          </a:prstGeom>
          <a:noFill/>
        </p:spPr>
        <p:txBody>
          <a:bodyPr wrap="square">
            <a:spAutoFit/>
          </a:bodyPr>
          <a:lstStyle/>
          <a:p>
            <a:r>
              <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anose="020B0604020202020204" pitchFamily="34" charset="0"/>
                <a:cs typeface="Arial" panose="020B0604020202020204" pitchFamily="34" charset="0"/>
              </a:rPr>
              <a:t>Collaboration</a:t>
            </a:r>
          </a:p>
          <a:p>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9" name="TextBox 18">
            <a:extLst>
              <a:ext uri="{FF2B5EF4-FFF2-40B4-BE49-F238E27FC236}">
                <a16:creationId xmlns:a16="http://schemas.microsoft.com/office/drawing/2014/main" id="{ACBC59C2-7750-4809-84DC-80AF52FA3D90}"/>
              </a:ext>
            </a:extLst>
          </p:cNvPr>
          <p:cNvSpPr txBox="1"/>
          <p:nvPr/>
        </p:nvSpPr>
        <p:spPr>
          <a:xfrm>
            <a:off x="574098" y="4089609"/>
            <a:ext cx="2189884" cy="2031325"/>
          </a:xfrm>
          <a:prstGeom prst="rect">
            <a:avLst/>
          </a:prstGeom>
          <a:noFill/>
        </p:spPr>
        <p:txBody>
          <a:bodyPr wrap="square">
            <a:spAutoFit/>
          </a:bodyPr>
          <a:lstStyle/>
          <a:p>
            <a:pPr marL="285750" indent="-285750">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Android's email and messaging apps keep professionals connected and responsive.</a:t>
            </a:r>
          </a:p>
          <a:p>
            <a:pPr marL="285750" indent="-285750">
              <a:buFont typeface="Wingdings" panose="05000000000000000000" pitchFamily="2" charset="2"/>
              <a:buChar char="§"/>
            </a:pPr>
            <a:endParaRPr lang="en-IN" dirty="0">
              <a:solidFill>
                <a:schemeClr val="bg1"/>
              </a:solidFill>
            </a:endParaRPr>
          </a:p>
        </p:txBody>
      </p:sp>
      <p:sp>
        <p:nvSpPr>
          <p:cNvPr id="21" name="TextBox 20">
            <a:extLst>
              <a:ext uri="{FF2B5EF4-FFF2-40B4-BE49-F238E27FC236}">
                <a16:creationId xmlns:a16="http://schemas.microsoft.com/office/drawing/2014/main" id="{23391762-3854-CCC5-FB22-618F571464E9}"/>
              </a:ext>
            </a:extLst>
          </p:cNvPr>
          <p:cNvSpPr txBox="1"/>
          <p:nvPr/>
        </p:nvSpPr>
        <p:spPr>
          <a:xfrm>
            <a:off x="3621232" y="4028177"/>
            <a:ext cx="2142445" cy="2308324"/>
          </a:xfrm>
          <a:prstGeom prst="rect">
            <a:avLst/>
          </a:prstGeom>
          <a:noFill/>
        </p:spPr>
        <p:txBody>
          <a:bodyPr wrap="square">
            <a:spAutoFit/>
          </a:bodyPr>
          <a:lstStyle/>
          <a:p>
            <a:pPr marL="285750" indent="-285750">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Productivity apps on Android devices help workers manage their schedules and tasks.</a:t>
            </a:r>
          </a:p>
          <a:p>
            <a:pPr marL="285750" indent="-285750">
              <a:buFont typeface="Wingdings" panose="05000000000000000000" pitchFamily="2" charset="2"/>
              <a:buChar char="§"/>
            </a:pPr>
            <a:endParaRPr lang="en-IN" dirty="0">
              <a:solidFill>
                <a:schemeClr val="bg1"/>
              </a:solidFill>
            </a:endParaRPr>
          </a:p>
        </p:txBody>
      </p:sp>
      <p:sp>
        <p:nvSpPr>
          <p:cNvPr id="23" name="TextBox 22">
            <a:extLst>
              <a:ext uri="{FF2B5EF4-FFF2-40B4-BE49-F238E27FC236}">
                <a16:creationId xmlns:a16="http://schemas.microsoft.com/office/drawing/2014/main" id="{3839DC20-1688-92D7-CB4E-C7A0EF2BFE00}"/>
              </a:ext>
            </a:extLst>
          </p:cNvPr>
          <p:cNvSpPr txBox="1"/>
          <p:nvPr/>
        </p:nvSpPr>
        <p:spPr>
          <a:xfrm>
            <a:off x="6064983" y="3945781"/>
            <a:ext cx="2275419" cy="2308324"/>
          </a:xfrm>
          <a:prstGeom prst="rect">
            <a:avLst/>
          </a:prstGeom>
          <a:noFill/>
        </p:spPr>
        <p:txBody>
          <a:bodyPr wrap="square">
            <a:spAutoFit/>
          </a:bodyPr>
          <a:lstStyle/>
          <a:p>
            <a:pPr marL="285750" indent="-285750">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Android's cloud storage integration enables seamless access to important files and documents.</a:t>
            </a:r>
          </a:p>
          <a:p>
            <a:pPr marL="285750" indent="-285750">
              <a:buFont typeface="Wingdings" panose="05000000000000000000" pitchFamily="2" charset="2"/>
              <a:buChar char="§"/>
            </a:pPr>
            <a:endParaRPr lang="en-IN" dirty="0">
              <a:solidFill>
                <a:schemeClr val="bg1"/>
              </a:solidFill>
            </a:endParaRPr>
          </a:p>
        </p:txBody>
      </p:sp>
      <p:sp>
        <p:nvSpPr>
          <p:cNvPr id="25" name="TextBox 24">
            <a:extLst>
              <a:ext uri="{FF2B5EF4-FFF2-40B4-BE49-F238E27FC236}">
                <a16:creationId xmlns:a16="http://schemas.microsoft.com/office/drawing/2014/main" id="{3D93F927-44FA-9425-3A2E-915D62C4B231}"/>
              </a:ext>
            </a:extLst>
          </p:cNvPr>
          <p:cNvSpPr txBox="1"/>
          <p:nvPr/>
        </p:nvSpPr>
        <p:spPr>
          <a:xfrm>
            <a:off x="8749146" y="3908682"/>
            <a:ext cx="2444648" cy="1477328"/>
          </a:xfrm>
          <a:prstGeom prst="rect">
            <a:avLst/>
          </a:prstGeom>
          <a:noFill/>
        </p:spPr>
        <p:txBody>
          <a:bodyPr wrap="square">
            <a:spAutoFit/>
          </a:bodyPr>
          <a:lstStyle/>
          <a:p>
            <a:pPr marL="285750" indent="-285750">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Video conferencing apps on Android facilitate remote meetings and team collaboration.</a:t>
            </a:r>
          </a:p>
        </p:txBody>
      </p:sp>
    </p:spTree>
    <p:extLst>
      <p:ext uri="{BB962C8B-B14F-4D97-AF65-F5344CB8AC3E}">
        <p14:creationId xmlns:p14="http://schemas.microsoft.com/office/powerpoint/2010/main" val="13928787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A79FF9-E507-1FAD-C42A-5EC84C857A76}"/>
              </a:ext>
            </a:extLst>
          </p:cNvPr>
          <p:cNvPicPr>
            <a:picLocks noChangeAspect="1"/>
          </p:cNvPicPr>
          <p:nvPr/>
        </p:nvPicPr>
        <p:blipFill>
          <a:blip r:embed="rId2"/>
          <a:stretch>
            <a:fillRect/>
          </a:stretch>
        </p:blipFill>
        <p:spPr>
          <a:xfrm>
            <a:off x="0" y="0"/>
            <a:ext cx="12191999" cy="6858000"/>
          </a:xfrm>
          <a:prstGeom prst="rect">
            <a:avLst/>
          </a:prstGeom>
        </p:spPr>
      </p:pic>
      <p:sp>
        <p:nvSpPr>
          <p:cNvPr id="5" name="TextBox 4">
            <a:extLst>
              <a:ext uri="{FF2B5EF4-FFF2-40B4-BE49-F238E27FC236}">
                <a16:creationId xmlns:a16="http://schemas.microsoft.com/office/drawing/2014/main" id="{E04894E0-8DB5-F333-5B4B-88E3B08F031D}"/>
              </a:ext>
            </a:extLst>
          </p:cNvPr>
          <p:cNvSpPr txBox="1"/>
          <p:nvPr/>
        </p:nvSpPr>
        <p:spPr>
          <a:xfrm>
            <a:off x="324715" y="879039"/>
            <a:ext cx="11157240" cy="2308324"/>
          </a:xfrm>
          <a:prstGeom prst="rect">
            <a:avLst/>
          </a:prstGeom>
          <a:noFill/>
        </p:spPr>
        <p:txBody>
          <a:bodyPr wrap="square">
            <a:spAutoFit/>
          </a:bodyPr>
          <a:lstStyle/>
          <a:p>
            <a:pPr marL="285750" indent="-285750">
              <a:buFont typeface="Wingdings" panose="05000000000000000000" pitchFamily="2" charset="2"/>
              <a:buChar char="Ø"/>
            </a:pPr>
            <a:r>
              <a:rPr lang="en-US" sz="2400" b="0" i="0" dirty="0">
                <a:solidFill>
                  <a:schemeClr val="bg1"/>
                </a:solidFill>
                <a:effectLst/>
                <a:latin typeface="Arial" panose="020B0604020202020204" pitchFamily="34" charset="0"/>
                <a:cs typeface="Arial" panose="020B0604020202020204" pitchFamily="34" charset="0"/>
              </a:rPr>
              <a:t>AI refers to the simulation of human intelligence in machines that are programmed to think and learn. It is a broad field encompassing everything from machine learning algorithms, which adapt and learn from new data to natural language processing that enables devices to understand and respond to human speech. AI’s goal is to enhance machine functionality, enabling them to perform complex tasks with a degree of autonomy</a:t>
            </a:r>
            <a:r>
              <a:rPr lang="en-US" sz="2000" b="0" i="0" dirty="0">
                <a:solidFill>
                  <a:schemeClr val="bg1"/>
                </a:solidFill>
                <a:effectLst/>
                <a:latin typeface="Arial" panose="020B0604020202020204" pitchFamily="34" charset="0"/>
                <a:cs typeface="Arial" panose="020B0604020202020204" pitchFamily="34" charset="0"/>
              </a:rPr>
              <a:t>.</a:t>
            </a:r>
            <a:endParaRPr lang="en-IN" sz="20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CA7E894-15F0-9389-79C5-741C01A4D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430" y="3291916"/>
            <a:ext cx="4887007" cy="2934109"/>
          </a:xfrm>
          <a:prstGeom prst="rect">
            <a:avLst/>
          </a:prstGeom>
        </p:spPr>
      </p:pic>
      <p:pic>
        <p:nvPicPr>
          <p:cNvPr id="7" name="Picture 6">
            <a:extLst>
              <a:ext uri="{FF2B5EF4-FFF2-40B4-BE49-F238E27FC236}">
                <a16:creationId xmlns:a16="http://schemas.microsoft.com/office/drawing/2014/main" id="{3B341703-B2B0-0092-15B3-3BFB9EBBB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7867" y="3291916"/>
            <a:ext cx="4458322" cy="3233951"/>
          </a:xfrm>
          <a:prstGeom prst="rect">
            <a:avLst/>
          </a:prstGeom>
        </p:spPr>
      </p:pic>
      <p:sp>
        <p:nvSpPr>
          <p:cNvPr id="8" name="TextBox 7">
            <a:extLst>
              <a:ext uri="{FF2B5EF4-FFF2-40B4-BE49-F238E27FC236}">
                <a16:creationId xmlns:a16="http://schemas.microsoft.com/office/drawing/2014/main" id="{DB1A7DD4-D8C0-A1BE-3DD4-B930039A99B3}"/>
              </a:ext>
            </a:extLst>
          </p:cNvPr>
          <p:cNvSpPr txBox="1"/>
          <p:nvPr/>
        </p:nvSpPr>
        <p:spPr>
          <a:xfrm>
            <a:off x="197427" y="187036"/>
            <a:ext cx="9206346" cy="707886"/>
          </a:xfrm>
          <a:prstGeom prst="rect">
            <a:avLst/>
          </a:prstGeom>
          <a:noFill/>
        </p:spPr>
        <p:txBody>
          <a:bodyPr wrap="square" rtlCol="0">
            <a:spAutoFit/>
          </a:bodyPr>
          <a:lstStyle/>
          <a:p>
            <a:r>
              <a:rPr lang="en-US" sz="4000" dirty="0">
                <a:solidFill>
                  <a:schemeClr val="bg1"/>
                </a:solidFill>
              </a:rPr>
              <a:t>Upgrading AI Mobile Technology</a:t>
            </a:r>
            <a:endParaRPr lang="en-IN" sz="4000" dirty="0">
              <a:solidFill>
                <a:schemeClr val="bg1"/>
              </a:solidFill>
            </a:endParaRPr>
          </a:p>
        </p:txBody>
      </p:sp>
    </p:spTree>
    <p:extLst>
      <p:ext uri="{BB962C8B-B14F-4D97-AF65-F5344CB8AC3E}">
        <p14:creationId xmlns:p14="http://schemas.microsoft.com/office/powerpoint/2010/main" val="16010536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601918D-8699-53BD-4B7C-3CF107026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28"/>
            <a:ext cx="12200759" cy="6857644"/>
          </a:xfrm>
          <a:prstGeom prst="rect">
            <a:avLst/>
          </a:prstGeom>
        </p:spPr>
      </p:pic>
      <p:pic>
        <p:nvPicPr>
          <p:cNvPr id="9" name="Picture 8">
            <a:extLst>
              <a:ext uri="{FF2B5EF4-FFF2-40B4-BE49-F238E27FC236}">
                <a16:creationId xmlns:a16="http://schemas.microsoft.com/office/drawing/2014/main" id="{40F1BE93-91C8-7A07-489F-3A508DEBC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4032" y="1"/>
            <a:ext cx="2216727" cy="1332630"/>
          </a:xfrm>
          <a:prstGeom prst="rect">
            <a:avLst/>
          </a:prstGeom>
        </p:spPr>
      </p:pic>
      <p:pic>
        <p:nvPicPr>
          <p:cNvPr id="11" name="Picture 10">
            <a:extLst>
              <a:ext uri="{FF2B5EF4-FFF2-40B4-BE49-F238E27FC236}">
                <a16:creationId xmlns:a16="http://schemas.microsoft.com/office/drawing/2014/main" id="{9DBCC192-EB15-59FB-71CF-85676E249A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18" y="0"/>
            <a:ext cx="10001550" cy="1332630"/>
          </a:xfrm>
          <a:prstGeom prst="rect">
            <a:avLst/>
          </a:prstGeom>
        </p:spPr>
      </p:pic>
      <p:sp>
        <p:nvSpPr>
          <p:cNvPr id="14" name="TextBox 13">
            <a:extLst>
              <a:ext uri="{FF2B5EF4-FFF2-40B4-BE49-F238E27FC236}">
                <a16:creationId xmlns:a16="http://schemas.microsoft.com/office/drawing/2014/main" id="{4638EB89-E53D-834B-A482-AFF7A22DB2C4}"/>
              </a:ext>
            </a:extLst>
          </p:cNvPr>
          <p:cNvSpPr txBox="1"/>
          <p:nvPr/>
        </p:nvSpPr>
        <p:spPr>
          <a:xfrm>
            <a:off x="1169076" y="1680595"/>
            <a:ext cx="10089573" cy="830997"/>
          </a:xfrm>
          <a:prstGeom prst="rect">
            <a:avLst/>
          </a:prstGeom>
          <a:noFill/>
        </p:spPr>
        <p:txBody>
          <a:bodyPr wrap="square" rtlCol="0">
            <a:spAutoFit/>
          </a:bodyPr>
          <a:lstStyle/>
          <a:p>
            <a:r>
              <a:rPr lang="en-IN" sz="4800" b="1" dirty="0">
                <a:solidFill>
                  <a:schemeClr val="accent2">
                    <a:lumMod val="60000"/>
                    <a:lumOff val="40000"/>
                  </a:schemeClr>
                </a:solidFill>
                <a:latin typeface="Arial" panose="020B0604020202020204" pitchFamily="34" charset="0"/>
                <a:cs typeface="Arial" panose="020B0604020202020204" pitchFamily="34" charset="0"/>
              </a:rPr>
              <a:t>COMMUNITY SERVICE PROJECT</a:t>
            </a:r>
          </a:p>
        </p:txBody>
      </p:sp>
      <p:sp>
        <p:nvSpPr>
          <p:cNvPr id="15" name="TextBox 14">
            <a:extLst>
              <a:ext uri="{FF2B5EF4-FFF2-40B4-BE49-F238E27FC236}">
                <a16:creationId xmlns:a16="http://schemas.microsoft.com/office/drawing/2014/main" id="{90403474-0D14-2556-B0E5-A69A079FEFF9}"/>
              </a:ext>
            </a:extLst>
          </p:cNvPr>
          <p:cNvSpPr txBox="1"/>
          <p:nvPr/>
        </p:nvSpPr>
        <p:spPr>
          <a:xfrm>
            <a:off x="1335332" y="4894118"/>
            <a:ext cx="9757063" cy="584775"/>
          </a:xfrm>
          <a:prstGeom prst="rect">
            <a:avLst/>
          </a:prstGeom>
          <a:noFill/>
        </p:spPr>
        <p:txBody>
          <a:bodyPr wrap="square" rtlCol="0">
            <a:spAutoFit/>
          </a:bodyPr>
          <a:lstStyle/>
          <a:p>
            <a:r>
              <a:rPr lang="en-IN" sz="3200" b="1" dirty="0">
                <a:solidFill>
                  <a:schemeClr val="bg1"/>
                </a:solidFill>
              </a:rPr>
              <a:t>DEPARTMENT OF COMPUTER SCIENCE &amp; ENGINEERING</a:t>
            </a:r>
          </a:p>
        </p:txBody>
      </p:sp>
      <p:sp>
        <p:nvSpPr>
          <p:cNvPr id="17" name="TextBox 16">
            <a:extLst>
              <a:ext uri="{FF2B5EF4-FFF2-40B4-BE49-F238E27FC236}">
                <a16:creationId xmlns:a16="http://schemas.microsoft.com/office/drawing/2014/main" id="{AE3322AA-C153-AAF1-4E76-D48CEAB81233}"/>
              </a:ext>
            </a:extLst>
          </p:cNvPr>
          <p:cNvSpPr txBox="1"/>
          <p:nvPr/>
        </p:nvSpPr>
        <p:spPr>
          <a:xfrm>
            <a:off x="898912" y="4305545"/>
            <a:ext cx="10629900" cy="523220"/>
          </a:xfrm>
          <a:prstGeom prst="rect">
            <a:avLst/>
          </a:prstGeom>
          <a:noFill/>
        </p:spPr>
        <p:txBody>
          <a:bodyPr wrap="square" rtlCol="0">
            <a:spAutoFit/>
          </a:bodyPr>
          <a:lstStyle/>
          <a:p>
            <a:r>
              <a:rPr lang="en-IN" sz="2800" b="1" dirty="0">
                <a:solidFill>
                  <a:schemeClr val="bg1"/>
                </a:solidFill>
                <a:latin typeface="Arial" panose="020B0604020202020204" pitchFamily="34" charset="0"/>
                <a:cs typeface="Arial" panose="020B0604020202020204" pitchFamily="34" charset="0"/>
              </a:rPr>
              <a:t>TOPIC:- “ANDROID PHONE USAGE BY DIFFERENT PEOPLE”</a:t>
            </a:r>
          </a:p>
        </p:txBody>
      </p:sp>
    </p:spTree>
    <p:extLst>
      <p:ext uri="{BB962C8B-B14F-4D97-AF65-F5344CB8AC3E}">
        <p14:creationId xmlns:p14="http://schemas.microsoft.com/office/powerpoint/2010/main" val="37481849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4F3B6B1-F625-7D20-9646-6FB50727C19E}"/>
              </a:ext>
            </a:extLst>
          </p:cNvPr>
          <p:cNvPicPr>
            <a:picLocks noChangeAspect="1"/>
          </p:cNvPicPr>
          <p:nvPr/>
        </p:nvPicPr>
        <p:blipFill>
          <a:blip r:embed="rId2"/>
          <a:stretch>
            <a:fillRect/>
          </a:stretch>
        </p:blipFill>
        <p:spPr>
          <a:xfrm>
            <a:off x="0" y="13537"/>
            <a:ext cx="12192000" cy="6837106"/>
          </a:xfrm>
          <a:prstGeom prst="rect">
            <a:avLst/>
          </a:prstGeom>
        </p:spPr>
      </p:pic>
      <p:sp>
        <p:nvSpPr>
          <p:cNvPr id="5" name="TextBox 4">
            <a:extLst>
              <a:ext uri="{FF2B5EF4-FFF2-40B4-BE49-F238E27FC236}">
                <a16:creationId xmlns:a16="http://schemas.microsoft.com/office/drawing/2014/main" id="{7BBBF70D-06C1-00A6-90DB-B8E54CECA661}"/>
              </a:ext>
            </a:extLst>
          </p:cNvPr>
          <p:cNvSpPr txBox="1"/>
          <p:nvPr/>
        </p:nvSpPr>
        <p:spPr>
          <a:xfrm>
            <a:off x="218208" y="13537"/>
            <a:ext cx="6094268" cy="646331"/>
          </a:xfrm>
          <a:prstGeom prst="rect">
            <a:avLst/>
          </a:prstGeom>
          <a:noFill/>
        </p:spPr>
        <p:txBody>
          <a:bodyPr wrap="square">
            <a:spAutoFit/>
          </a:bodyPr>
          <a:lstStyle/>
          <a:p>
            <a:r>
              <a:rPr lang="en-IN" sz="3600" dirty="0">
                <a:solidFill>
                  <a:schemeClr val="bg1"/>
                </a:solidFill>
                <a:effectLst>
                  <a:glow rad="228600">
                    <a:schemeClr val="accent3">
                      <a:satMod val="175000"/>
                      <a:alpha val="40000"/>
                    </a:schemeClr>
                  </a:glow>
                </a:effectLst>
                <a:latin typeface="Arial" panose="020B0604020202020204" pitchFamily="34" charset="0"/>
                <a:cs typeface="Arial" panose="020B0604020202020204" pitchFamily="34" charset="0"/>
              </a:rPr>
              <a:t>INTERNET OF THINGS</a:t>
            </a:r>
          </a:p>
        </p:txBody>
      </p:sp>
      <p:sp>
        <p:nvSpPr>
          <p:cNvPr id="7" name="TextBox 6">
            <a:extLst>
              <a:ext uri="{FF2B5EF4-FFF2-40B4-BE49-F238E27FC236}">
                <a16:creationId xmlns:a16="http://schemas.microsoft.com/office/drawing/2014/main" id="{1D8DFD0F-BD1F-89BE-B0DF-58A598DEC97A}"/>
              </a:ext>
            </a:extLst>
          </p:cNvPr>
          <p:cNvSpPr txBox="1"/>
          <p:nvPr/>
        </p:nvSpPr>
        <p:spPr>
          <a:xfrm>
            <a:off x="218207" y="673405"/>
            <a:ext cx="11772902" cy="5816977"/>
          </a:xfrm>
          <a:prstGeom prst="rect">
            <a:avLst/>
          </a:prstGeom>
          <a:noFill/>
        </p:spPr>
        <p:txBody>
          <a:bodyPr wrap="square">
            <a:spAutoFit/>
          </a:bodyPr>
          <a:lstStyle/>
          <a:p>
            <a:pPr algn="l" fontAlgn="ctr"/>
            <a:r>
              <a:rPr lang="en-US" sz="2000" b="0" i="0" dirty="0">
                <a:solidFill>
                  <a:srgbClr val="EEF0FF"/>
                </a:solidFill>
                <a:effectLst/>
                <a:latin typeface="Arial" panose="020B0604020202020204" pitchFamily="34" charset="0"/>
                <a:cs typeface="Arial" panose="020B0604020202020204" pitchFamily="34" charset="0"/>
              </a:rPr>
              <a:t>The Internet of Things (IoT) plays a key role in mobile phones by allowing users to interact with and control a variety of devices, including smart thermostats, security cameras, and lighting systems. IoT mobile apps can: </a:t>
            </a:r>
          </a:p>
          <a:p>
            <a:pPr marL="342900" indent="-342900" algn="l">
              <a:buFont typeface="Wingdings" panose="05000000000000000000" pitchFamily="2" charset="2"/>
              <a:buChar char="Ø"/>
            </a:pPr>
            <a:r>
              <a:rPr lang="en-US" sz="2400" b="1" i="0" dirty="0">
                <a:solidFill>
                  <a:srgbClr val="92D050"/>
                </a:solidFill>
                <a:effectLst/>
                <a:latin typeface="Arial" panose="020B0604020202020204" pitchFamily="34" charset="0"/>
                <a:cs typeface="Arial" panose="020B0604020202020204" pitchFamily="34" charset="0"/>
              </a:rPr>
              <a:t>Connect devices</a:t>
            </a:r>
            <a:endParaRPr lang="en-US" sz="2400" b="0" i="0" dirty="0">
              <a:solidFill>
                <a:srgbClr val="92D050"/>
              </a:solidFill>
              <a:effectLst/>
              <a:latin typeface="Arial" panose="020B0604020202020204" pitchFamily="34" charset="0"/>
              <a:cs typeface="Arial" panose="020B0604020202020204" pitchFamily="34" charset="0"/>
            </a:endParaRPr>
          </a:p>
          <a:p>
            <a:pPr algn="l" fontAlgn="ctr"/>
            <a:r>
              <a:rPr lang="en-US" sz="2400" b="0" i="0" dirty="0">
                <a:solidFill>
                  <a:srgbClr val="EEF0FF"/>
                </a:solidFill>
                <a:effectLst/>
                <a:latin typeface="Google Sans"/>
              </a:rPr>
              <a:t>     Connect to smart devices through Bluetooth, Wi-Fi, RFID, NFC, and other networks </a:t>
            </a:r>
          </a:p>
          <a:p>
            <a:pPr marL="342900" indent="-342900" algn="l">
              <a:buFont typeface="Wingdings" panose="05000000000000000000" pitchFamily="2" charset="2"/>
              <a:buChar char="Ø"/>
            </a:pPr>
            <a:r>
              <a:rPr lang="en-US" sz="2400" b="1" i="0" dirty="0">
                <a:solidFill>
                  <a:srgbClr val="92D050"/>
                </a:solidFill>
                <a:effectLst/>
                <a:latin typeface="Google Sans"/>
              </a:rPr>
              <a:t>Communicate with devices</a:t>
            </a:r>
            <a:endParaRPr lang="en-US" sz="2400" b="0" i="0" dirty="0">
              <a:solidFill>
                <a:srgbClr val="92D050"/>
              </a:solidFill>
              <a:effectLst/>
              <a:latin typeface="Google Sans"/>
            </a:endParaRPr>
          </a:p>
          <a:p>
            <a:pPr algn="l" fontAlgn="ctr"/>
            <a:r>
              <a:rPr lang="en-US" sz="2400" b="0" i="0" dirty="0">
                <a:solidFill>
                  <a:srgbClr val="EEF0FF"/>
                </a:solidFill>
                <a:effectLst/>
                <a:latin typeface="Google Sans"/>
              </a:rPr>
              <a:t>     Receive input from users through cameras, gesture recognizers, and voice, and      </a:t>
            </a:r>
          </a:p>
          <a:p>
            <a:pPr algn="l" fontAlgn="ctr"/>
            <a:r>
              <a:rPr lang="en-US" sz="2400" dirty="0">
                <a:solidFill>
                  <a:srgbClr val="EEF0FF"/>
                </a:solidFill>
                <a:latin typeface="Google Sans"/>
              </a:rPr>
              <a:t>    </a:t>
            </a:r>
            <a:r>
              <a:rPr lang="en-US" sz="2400" b="0" i="0" dirty="0">
                <a:solidFill>
                  <a:srgbClr val="EEF0FF"/>
                </a:solidFill>
                <a:effectLst/>
                <a:latin typeface="Google Sans"/>
              </a:rPr>
              <a:t> communicate with devices through connected mediums </a:t>
            </a:r>
          </a:p>
          <a:p>
            <a:pPr marL="342900" indent="-342900" algn="l">
              <a:buFont typeface="Wingdings" panose="05000000000000000000" pitchFamily="2" charset="2"/>
              <a:buChar char="Ø"/>
            </a:pPr>
            <a:r>
              <a:rPr lang="en-US" sz="2400" b="1" i="0" dirty="0">
                <a:solidFill>
                  <a:srgbClr val="92D050"/>
                </a:solidFill>
                <a:effectLst/>
                <a:latin typeface="Google Sans"/>
              </a:rPr>
              <a:t>Collect and store data</a:t>
            </a:r>
            <a:endParaRPr lang="en-US" sz="2400" b="0" i="0" dirty="0">
              <a:solidFill>
                <a:srgbClr val="92D050"/>
              </a:solidFill>
              <a:effectLst/>
              <a:latin typeface="Google Sans"/>
            </a:endParaRPr>
          </a:p>
          <a:p>
            <a:pPr algn="l" fontAlgn="ctr"/>
            <a:r>
              <a:rPr lang="en-US" sz="2400" b="0" i="0" dirty="0">
                <a:solidFill>
                  <a:srgbClr val="EEF0FF"/>
                </a:solidFill>
                <a:effectLst/>
                <a:latin typeface="Google Sans"/>
              </a:rPr>
              <a:t>     Collect data from connected devices, analyze it, and store it in the cloud </a:t>
            </a:r>
          </a:p>
          <a:p>
            <a:pPr marL="342900" indent="-342900" algn="l">
              <a:buFont typeface="Wingdings" panose="05000000000000000000" pitchFamily="2" charset="2"/>
              <a:buChar char="Ø"/>
            </a:pPr>
            <a:r>
              <a:rPr lang="en-US" sz="2400" b="1" i="0" dirty="0">
                <a:solidFill>
                  <a:srgbClr val="92D050"/>
                </a:solidFill>
                <a:effectLst/>
                <a:latin typeface="Google Sans"/>
              </a:rPr>
              <a:t>Provide insights</a:t>
            </a:r>
            <a:endParaRPr lang="en-US" sz="2400" b="0" i="0" dirty="0">
              <a:solidFill>
                <a:srgbClr val="92D050"/>
              </a:solidFill>
              <a:effectLst/>
              <a:latin typeface="Google Sans"/>
            </a:endParaRPr>
          </a:p>
          <a:p>
            <a:pPr algn="l" fontAlgn="ctr"/>
            <a:r>
              <a:rPr lang="en-US" sz="2400" dirty="0">
                <a:solidFill>
                  <a:srgbClr val="EEF0FF"/>
                </a:solidFill>
                <a:latin typeface="Google Sans"/>
              </a:rPr>
              <a:t>     </a:t>
            </a:r>
            <a:r>
              <a:rPr lang="en-US" sz="2400" b="0" i="0" dirty="0">
                <a:solidFill>
                  <a:srgbClr val="EEF0FF"/>
                </a:solidFill>
                <a:effectLst/>
                <a:latin typeface="Google Sans"/>
              </a:rPr>
              <a:t>Provide health insights through wearable devices, or track the location of a person or</a:t>
            </a:r>
          </a:p>
          <a:p>
            <a:pPr algn="l" fontAlgn="ctr"/>
            <a:r>
              <a:rPr lang="en-US" sz="2400" dirty="0">
                <a:solidFill>
                  <a:srgbClr val="EEF0FF"/>
                </a:solidFill>
                <a:latin typeface="Google Sans"/>
              </a:rPr>
              <a:t>    </a:t>
            </a:r>
            <a:r>
              <a:rPr lang="en-US" sz="2400" b="0" i="0" dirty="0">
                <a:solidFill>
                  <a:srgbClr val="EEF0FF"/>
                </a:solidFill>
                <a:effectLst/>
                <a:latin typeface="Google Sans"/>
              </a:rPr>
              <a:t> object in real time </a:t>
            </a:r>
          </a:p>
          <a:p>
            <a:pPr marL="342900" indent="-342900" algn="l">
              <a:buFont typeface="Wingdings" panose="05000000000000000000" pitchFamily="2" charset="2"/>
              <a:buChar char="Ø"/>
            </a:pPr>
            <a:r>
              <a:rPr lang="en-US" sz="2400" b="1" i="0" dirty="0">
                <a:solidFill>
                  <a:srgbClr val="92D050"/>
                </a:solidFill>
                <a:effectLst/>
                <a:latin typeface="Google Sans"/>
              </a:rPr>
              <a:t>Automate processes</a:t>
            </a:r>
            <a:endParaRPr lang="en-US" sz="2400" b="0" i="0" dirty="0">
              <a:solidFill>
                <a:srgbClr val="92D050"/>
              </a:solidFill>
              <a:effectLst/>
              <a:latin typeface="Google Sans"/>
            </a:endParaRPr>
          </a:p>
          <a:p>
            <a:pPr algn="l"/>
            <a:r>
              <a:rPr lang="en-US" sz="2400" b="0" i="0" dirty="0">
                <a:solidFill>
                  <a:srgbClr val="EEF0FF"/>
                </a:solidFill>
                <a:effectLst/>
                <a:latin typeface="Google Sans"/>
              </a:rPr>
              <a:t>    Automate processes and provide user-friendly features to increase efficiency and</a:t>
            </a:r>
          </a:p>
          <a:p>
            <a:pPr algn="l"/>
            <a:r>
              <a:rPr lang="en-US" sz="2400" dirty="0">
                <a:solidFill>
                  <a:srgbClr val="EEF0FF"/>
                </a:solidFill>
                <a:latin typeface="Google Sans"/>
              </a:rPr>
              <a:t>   </a:t>
            </a:r>
            <a:r>
              <a:rPr lang="en-US" sz="2400" b="0" i="0" dirty="0">
                <a:solidFill>
                  <a:srgbClr val="EEF0FF"/>
                </a:solidFill>
                <a:effectLst/>
                <a:latin typeface="Google Sans"/>
              </a:rPr>
              <a:t> productivity </a:t>
            </a:r>
          </a:p>
        </p:txBody>
      </p:sp>
    </p:spTree>
    <p:extLst>
      <p:ext uri="{BB962C8B-B14F-4D97-AF65-F5344CB8AC3E}">
        <p14:creationId xmlns:p14="http://schemas.microsoft.com/office/powerpoint/2010/main" val="208908133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C6A9D5-3A7F-ACB0-08F8-8B262CED15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207452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EFA29E-BE8B-D9E3-2A5C-FF8C3A5CE9EA}"/>
              </a:ext>
            </a:extLst>
          </p:cNvPr>
          <p:cNvPicPr>
            <a:picLocks noChangeAspect="1"/>
          </p:cNvPicPr>
          <p:nvPr/>
        </p:nvPicPr>
        <p:blipFill>
          <a:blip r:embed="rId2"/>
          <a:stretch>
            <a:fillRect/>
          </a:stretch>
        </p:blipFill>
        <p:spPr>
          <a:xfrm>
            <a:off x="-3918" y="0"/>
            <a:ext cx="12195918" cy="6858000"/>
          </a:xfrm>
          <a:prstGeom prst="rect">
            <a:avLst/>
          </a:prstGeom>
        </p:spPr>
      </p:pic>
    </p:spTree>
    <p:extLst>
      <p:ext uri="{BB962C8B-B14F-4D97-AF65-F5344CB8AC3E}">
        <p14:creationId xmlns:p14="http://schemas.microsoft.com/office/powerpoint/2010/main" val="12307201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66E930-198D-C907-CF88-A4451AAD12AE}"/>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21874251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1C8FA1-73A4-7604-79DD-C5CD4B7C471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580694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D30573-807E-4587-001F-E2BBF6620B6C}"/>
              </a:ext>
            </a:extLst>
          </p:cNvPr>
          <p:cNvPicPr>
            <a:picLocks noChangeAspect="1"/>
          </p:cNvPicPr>
          <p:nvPr/>
        </p:nvPicPr>
        <p:blipFill>
          <a:blip r:embed="rId2"/>
          <a:stretch>
            <a:fillRect/>
          </a:stretch>
        </p:blipFill>
        <p:spPr>
          <a:xfrm>
            <a:off x="0" y="0"/>
            <a:ext cx="12174413" cy="6857999"/>
          </a:xfrm>
          <a:prstGeom prst="rect">
            <a:avLst/>
          </a:prstGeom>
        </p:spPr>
      </p:pic>
    </p:spTree>
    <p:extLst>
      <p:ext uri="{BB962C8B-B14F-4D97-AF65-F5344CB8AC3E}">
        <p14:creationId xmlns:p14="http://schemas.microsoft.com/office/powerpoint/2010/main" val="17974473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49A171-54AC-DB80-24FD-6D1818CF8CF3}"/>
              </a:ext>
            </a:extLst>
          </p:cNvPr>
          <p:cNvPicPr>
            <a:picLocks noChangeAspect="1"/>
          </p:cNvPicPr>
          <p:nvPr/>
        </p:nvPicPr>
        <p:blipFill>
          <a:blip r:embed="rId2"/>
          <a:stretch>
            <a:fillRect/>
          </a:stretch>
        </p:blipFill>
        <p:spPr>
          <a:xfrm>
            <a:off x="-1" y="-1"/>
            <a:ext cx="12185909" cy="6858001"/>
          </a:xfrm>
          <a:prstGeom prst="rect">
            <a:avLst/>
          </a:prstGeom>
        </p:spPr>
      </p:pic>
    </p:spTree>
    <p:extLst>
      <p:ext uri="{BB962C8B-B14F-4D97-AF65-F5344CB8AC3E}">
        <p14:creationId xmlns:p14="http://schemas.microsoft.com/office/powerpoint/2010/main" val="35905366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6BF6A1-6948-F657-A4D3-26656E2817BB}"/>
              </a:ext>
            </a:extLst>
          </p:cNvPr>
          <p:cNvPicPr>
            <a:picLocks noChangeAspect="1"/>
          </p:cNvPicPr>
          <p:nvPr/>
        </p:nvPicPr>
        <p:blipFill>
          <a:blip r:embed="rId2"/>
          <a:stretch>
            <a:fillRect/>
          </a:stretch>
        </p:blipFill>
        <p:spPr>
          <a:xfrm>
            <a:off x="0" y="0"/>
            <a:ext cx="12192000" cy="6816436"/>
          </a:xfrm>
          <a:prstGeom prst="rect">
            <a:avLst/>
          </a:prstGeom>
        </p:spPr>
      </p:pic>
    </p:spTree>
    <p:extLst>
      <p:ext uri="{BB962C8B-B14F-4D97-AF65-F5344CB8AC3E}">
        <p14:creationId xmlns:p14="http://schemas.microsoft.com/office/powerpoint/2010/main" val="31502940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5FBE27-25A2-A4B4-5C60-54C62460834A}"/>
              </a:ext>
            </a:extLst>
          </p:cNvPr>
          <p:cNvPicPr>
            <a:picLocks noChangeAspect="1"/>
          </p:cNvPicPr>
          <p:nvPr/>
        </p:nvPicPr>
        <p:blipFill>
          <a:blip r:embed="rId2"/>
          <a:stretch>
            <a:fillRect/>
          </a:stretch>
        </p:blipFill>
        <p:spPr>
          <a:xfrm>
            <a:off x="0" y="0"/>
            <a:ext cx="12192000" cy="6818585"/>
          </a:xfrm>
          <a:prstGeom prst="rect">
            <a:avLst/>
          </a:prstGeom>
        </p:spPr>
      </p:pic>
    </p:spTree>
    <p:extLst>
      <p:ext uri="{BB962C8B-B14F-4D97-AF65-F5344CB8AC3E}">
        <p14:creationId xmlns:p14="http://schemas.microsoft.com/office/powerpoint/2010/main" val="212398417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8FF20A4-5EDC-9671-2881-5035B11C8EBC}"/>
              </a:ext>
            </a:extLst>
          </p:cNvPr>
          <p:cNvGraphicFramePr>
            <a:graphicFrameLocks noGrp="1"/>
          </p:cNvGraphicFramePr>
          <p:nvPr>
            <p:extLst>
              <p:ext uri="{D42A27DB-BD31-4B8C-83A1-F6EECF244321}">
                <p14:modId xmlns:p14="http://schemas.microsoft.com/office/powerpoint/2010/main" val="1692543840"/>
              </p:ext>
            </p:extLst>
          </p:nvPr>
        </p:nvGraphicFramePr>
        <p:xfrm>
          <a:off x="0" y="0"/>
          <a:ext cx="12192003" cy="6857998"/>
        </p:xfrm>
        <a:graphic>
          <a:graphicData uri="http://schemas.openxmlformats.org/drawingml/2006/table">
            <a:tbl>
              <a:tblPr firstRow="1" bandRow="1">
                <a:tableStyleId>{93296810-A885-4BE3-A3E7-6D5BEEA58F35}</a:tableStyleId>
              </a:tblPr>
              <a:tblGrid>
                <a:gridCol w="1354667">
                  <a:extLst>
                    <a:ext uri="{9D8B030D-6E8A-4147-A177-3AD203B41FA5}">
                      <a16:colId xmlns:a16="http://schemas.microsoft.com/office/drawing/2014/main" val="1573243052"/>
                    </a:ext>
                  </a:extLst>
                </a:gridCol>
                <a:gridCol w="1354667">
                  <a:extLst>
                    <a:ext uri="{9D8B030D-6E8A-4147-A177-3AD203B41FA5}">
                      <a16:colId xmlns:a16="http://schemas.microsoft.com/office/drawing/2014/main" val="3790758238"/>
                    </a:ext>
                  </a:extLst>
                </a:gridCol>
                <a:gridCol w="1354667">
                  <a:extLst>
                    <a:ext uri="{9D8B030D-6E8A-4147-A177-3AD203B41FA5}">
                      <a16:colId xmlns:a16="http://schemas.microsoft.com/office/drawing/2014/main" val="3320547641"/>
                    </a:ext>
                  </a:extLst>
                </a:gridCol>
                <a:gridCol w="1354667">
                  <a:extLst>
                    <a:ext uri="{9D8B030D-6E8A-4147-A177-3AD203B41FA5}">
                      <a16:colId xmlns:a16="http://schemas.microsoft.com/office/drawing/2014/main" val="1484420521"/>
                    </a:ext>
                  </a:extLst>
                </a:gridCol>
                <a:gridCol w="1354667">
                  <a:extLst>
                    <a:ext uri="{9D8B030D-6E8A-4147-A177-3AD203B41FA5}">
                      <a16:colId xmlns:a16="http://schemas.microsoft.com/office/drawing/2014/main" val="50988416"/>
                    </a:ext>
                  </a:extLst>
                </a:gridCol>
                <a:gridCol w="1354667">
                  <a:extLst>
                    <a:ext uri="{9D8B030D-6E8A-4147-A177-3AD203B41FA5}">
                      <a16:colId xmlns:a16="http://schemas.microsoft.com/office/drawing/2014/main" val="2626366253"/>
                    </a:ext>
                  </a:extLst>
                </a:gridCol>
                <a:gridCol w="1354667">
                  <a:extLst>
                    <a:ext uri="{9D8B030D-6E8A-4147-A177-3AD203B41FA5}">
                      <a16:colId xmlns:a16="http://schemas.microsoft.com/office/drawing/2014/main" val="3529702072"/>
                    </a:ext>
                  </a:extLst>
                </a:gridCol>
                <a:gridCol w="1354667">
                  <a:extLst>
                    <a:ext uri="{9D8B030D-6E8A-4147-A177-3AD203B41FA5}">
                      <a16:colId xmlns:a16="http://schemas.microsoft.com/office/drawing/2014/main" val="2160175302"/>
                    </a:ext>
                  </a:extLst>
                </a:gridCol>
                <a:gridCol w="1354667">
                  <a:extLst>
                    <a:ext uri="{9D8B030D-6E8A-4147-A177-3AD203B41FA5}">
                      <a16:colId xmlns:a16="http://schemas.microsoft.com/office/drawing/2014/main" val="1747209215"/>
                    </a:ext>
                  </a:extLst>
                </a:gridCol>
              </a:tblGrid>
              <a:tr h="979714">
                <a:tc>
                  <a:txBody>
                    <a:bodyPr/>
                    <a:lstStyle/>
                    <a:p>
                      <a:r>
                        <a:rPr lang="en-IN" dirty="0">
                          <a:latin typeface="Arial" panose="020B0604020202020204" pitchFamily="34" charset="0"/>
                          <a:cs typeface="Arial" panose="020B0604020202020204" pitchFamily="34" charset="0"/>
                        </a:rPr>
                        <a:t>S.NO</a:t>
                      </a:r>
                    </a:p>
                  </a:txBody>
                  <a:tcPr/>
                </a:tc>
                <a:tc>
                  <a:txBody>
                    <a:bodyPr/>
                    <a:lstStyle/>
                    <a:p>
                      <a:r>
                        <a:rPr lang="en-IN" dirty="0">
                          <a:latin typeface="Arial" panose="020B0604020202020204" pitchFamily="34" charset="0"/>
                          <a:cs typeface="Arial" panose="020B0604020202020204" pitchFamily="34" charset="0"/>
                        </a:rPr>
                        <a:t>NAME OF THE </a:t>
                      </a:r>
                    </a:p>
                    <a:p>
                      <a:r>
                        <a:rPr lang="en-IN" dirty="0">
                          <a:latin typeface="Arial" panose="020B0604020202020204" pitchFamily="34" charset="0"/>
                          <a:cs typeface="Arial" panose="020B0604020202020204" pitchFamily="34" charset="0"/>
                        </a:rPr>
                        <a:t>VILLAGE</a:t>
                      </a:r>
                    </a:p>
                  </a:txBody>
                  <a:tcPr/>
                </a:tc>
                <a:tc>
                  <a:txBody>
                    <a:bodyPr/>
                    <a:lstStyle/>
                    <a:p>
                      <a:r>
                        <a:rPr lang="en-IN" dirty="0">
                          <a:latin typeface="Arial" panose="020B0604020202020204" pitchFamily="34" charset="0"/>
                          <a:cs typeface="Arial" panose="020B0604020202020204" pitchFamily="34" charset="0"/>
                        </a:rPr>
                        <a:t>NAME OF THE PERSON </a:t>
                      </a:r>
                    </a:p>
                  </a:txBody>
                  <a:tcPr/>
                </a:tc>
                <a:tc>
                  <a:txBody>
                    <a:bodyPr/>
                    <a:lstStyle/>
                    <a:p>
                      <a:r>
                        <a:rPr lang="en-IN" dirty="0">
                          <a:latin typeface="Arial" panose="020B0604020202020204" pitchFamily="34" charset="0"/>
                          <a:cs typeface="Arial" panose="020B0604020202020204" pitchFamily="34" charset="0"/>
                        </a:rPr>
                        <a:t>GENDER</a:t>
                      </a:r>
                    </a:p>
                  </a:txBody>
                  <a:tcPr/>
                </a:tc>
                <a:tc>
                  <a:txBody>
                    <a:bodyPr/>
                    <a:lstStyle/>
                    <a:p>
                      <a:r>
                        <a:rPr lang="en-IN" dirty="0">
                          <a:latin typeface="Arial" panose="020B0604020202020204" pitchFamily="34" charset="0"/>
                          <a:cs typeface="Arial" panose="020B0604020202020204" pitchFamily="34" charset="0"/>
                        </a:rPr>
                        <a:t>AGE</a:t>
                      </a:r>
                    </a:p>
                  </a:txBody>
                  <a:tcPr/>
                </a:tc>
                <a:tc>
                  <a:txBody>
                    <a:bodyPr/>
                    <a:lstStyle/>
                    <a:p>
                      <a:r>
                        <a:rPr lang="en-IN">
                          <a:latin typeface="Arial" panose="020B0604020202020204" pitchFamily="34" charset="0"/>
                          <a:cs typeface="Arial" panose="020B0604020202020204" pitchFamily="34" charset="0"/>
                        </a:rPr>
                        <a:t>MARRITAL</a:t>
                      </a:r>
                    </a:p>
                    <a:p>
                      <a:r>
                        <a:rPr lang="en-IN">
                          <a:latin typeface="Arial" panose="020B0604020202020204" pitchFamily="34" charset="0"/>
                          <a:cs typeface="Arial" panose="020B0604020202020204" pitchFamily="34" charset="0"/>
                        </a:rPr>
                        <a:t>STATUS</a:t>
                      </a:r>
                    </a:p>
                  </a:txBody>
                  <a:tcPr/>
                </a:tc>
                <a:tc>
                  <a:txBody>
                    <a:bodyPr/>
                    <a:lstStyle/>
                    <a:p>
                      <a:r>
                        <a:rPr lang="en-IN">
                          <a:latin typeface="Arial" panose="020B0604020202020204" pitchFamily="34" charset="0"/>
                          <a:cs typeface="Arial" panose="020B0604020202020204" pitchFamily="34" charset="0"/>
                        </a:rPr>
                        <a:t>BRAND OF THE PHONE</a:t>
                      </a:r>
                    </a:p>
                  </a:txBody>
                  <a:tcPr/>
                </a:tc>
                <a:tc>
                  <a:txBody>
                    <a:bodyPr/>
                    <a:lstStyle/>
                    <a:p>
                      <a:r>
                        <a:rPr lang="en-IN" dirty="0">
                          <a:latin typeface="Arial" panose="020B0604020202020204" pitchFamily="34" charset="0"/>
                          <a:cs typeface="Arial" panose="020B0604020202020204" pitchFamily="34" charset="0"/>
                        </a:rPr>
                        <a:t>PRICE</a:t>
                      </a:r>
                    </a:p>
                  </a:txBody>
                  <a:tcPr/>
                </a:tc>
                <a:tc>
                  <a:txBody>
                    <a:bodyPr/>
                    <a:lstStyle/>
                    <a:p>
                      <a:r>
                        <a:rPr lang="en-IN">
                          <a:latin typeface="Arial" panose="020B0604020202020204" pitchFamily="34" charset="0"/>
                          <a:cs typeface="Arial" panose="020B0604020202020204" pitchFamily="34" charset="0"/>
                        </a:rPr>
                        <a:t>PURPOSE OF USAGE</a:t>
                      </a:r>
                    </a:p>
                  </a:txBody>
                  <a:tcPr/>
                </a:tc>
                <a:extLst>
                  <a:ext uri="{0D108BD9-81ED-4DB2-BD59-A6C34878D82A}">
                    <a16:rowId xmlns:a16="http://schemas.microsoft.com/office/drawing/2014/main" val="558003090"/>
                  </a:ext>
                </a:extLst>
              </a:tr>
              <a:tr h="979714">
                <a:tc>
                  <a:txBody>
                    <a:bodyPr/>
                    <a:lstStyle/>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45.</a:t>
                      </a:r>
                    </a:p>
                  </a:txBody>
                  <a:tcPr/>
                </a:tc>
                <a:tc>
                  <a:txBody>
                    <a:bodyPr/>
                    <a:lstStyle/>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ATMAKUR</a:t>
                      </a:r>
                    </a:p>
                  </a:txBody>
                  <a:tcPr/>
                </a:tc>
                <a:tc>
                  <a:txBody>
                    <a:bodyPr/>
                    <a:lstStyle/>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Afzal</a:t>
                      </a:r>
                    </a:p>
                    <a:p>
                      <a:r>
                        <a:rPr lang="en-IN" dirty="0">
                          <a:latin typeface="Arial" panose="020B0604020202020204" pitchFamily="34" charset="0"/>
                          <a:cs typeface="Arial" panose="020B0604020202020204" pitchFamily="34" charset="0"/>
                        </a:rPr>
                        <a:t> </a:t>
                      </a:r>
                    </a:p>
                  </a:txBody>
                  <a:tcPr/>
                </a:tc>
                <a:tc>
                  <a:txBody>
                    <a:bodyPr/>
                    <a:lstStyle/>
                    <a:p>
                      <a:endParaRPr lang="en-US">
                        <a:latin typeface="Arial" panose="020B0604020202020204" pitchFamily="34" charset="0"/>
                        <a:cs typeface="Arial" panose="020B0604020202020204" pitchFamily="34" charset="0"/>
                      </a:endParaRPr>
                    </a:p>
                    <a:p>
                      <a:r>
                        <a:rPr lang="en-IN">
                          <a:latin typeface="Arial" panose="020B0604020202020204" pitchFamily="34" charset="0"/>
                          <a:cs typeface="Arial" panose="020B0604020202020204" pitchFamily="34" charset="0"/>
                        </a:rPr>
                        <a:t>   Male</a:t>
                      </a:r>
                    </a:p>
                  </a:txBody>
                  <a:tcPr/>
                </a:tc>
                <a:tc>
                  <a:txBody>
                    <a:bodyPr/>
                    <a:lstStyle/>
                    <a:p>
                      <a:endParaRPr lang="en-US">
                        <a:latin typeface="Arial" panose="020B0604020202020204" pitchFamily="34" charset="0"/>
                        <a:cs typeface="Arial" panose="020B0604020202020204" pitchFamily="34" charset="0"/>
                      </a:endParaRPr>
                    </a:p>
                    <a:p>
                      <a:r>
                        <a:rPr lang="en-IN">
                          <a:latin typeface="Arial" panose="020B0604020202020204" pitchFamily="34" charset="0"/>
                          <a:cs typeface="Arial" panose="020B0604020202020204" pitchFamily="34" charset="0"/>
                        </a:rPr>
                        <a:t>   23</a:t>
                      </a:r>
                    </a:p>
                  </a:txBody>
                  <a:tcPr/>
                </a:tc>
                <a:tc>
                  <a:txBody>
                    <a:bodyPr/>
                    <a:lstStyle/>
                    <a:p>
                      <a:endParaRPr lang="en-US">
                        <a:latin typeface="Arial" panose="020B0604020202020204" pitchFamily="34" charset="0"/>
                        <a:cs typeface="Arial" panose="020B0604020202020204" pitchFamily="34" charset="0"/>
                      </a:endParaRPr>
                    </a:p>
                    <a:p>
                      <a:r>
                        <a:rPr lang="en-IN">
                          <a:latin typeface="Arial" panose="020B0604020202020204" pitchFamily="34" charset="0"/>
                          <a:cs typeface="Arial" panose="020B0604020202020204" pitchFamily="34" charset="0"/>
                        </a:rPr>
                        <a:t>   Married</a:t>
                      </a:r>
                    </a:p>
                  </a:txBody>
                  <a:tcPr/>
                </a:tc>
                <a:tc>
                  <a:txBody>
                    <a:bodyPr/>
                    <a:lstStyle/>
                    <a:p>
                      <a:endParaRPr lang="en-US"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Redmi</a:t>
                      </a:r>
                    </a:p>
                  </a:txBody>
                  <a:tcPr/>
                </a:tc>
                <a:tc>
                  <a:txBody>
                    <a:bodyPr/>
                    <a:lstStyle/>
                    <a:p>
                      <a:endParaRPr lang="en-US">
                        <a:latin typeface="Arial" panose="020B0604020202020204" pitchFamily="34" charset="0"/>
                        <a:cs typeface="Arial" panose="020B0604020202020204" pitchFamily="34" charset="0"/>
                      </a:endParaRPr>
                    </a:p>
                    <a:p>
                      <a:r>
                        <a:rPr lang="en-IN">
                          <a:latin typeface="Arial" panose="020B0604020202020204" pitchFamily="34" charset="0"/>
                          <a:cs typeface="Arial" panose="020B0604020202020204" pitchFamily="34" charset="0"/>
                        </a:rPr>
                        <a:t> 16,499</a:t>
                      </a:r>
                    </a:p>
                  </a:txBody>
                  <a:tcPr/>
                </a:tc>
                <a:tc>
                  <a:txBody>
                    <a:bodyPr/>
                    <a:lstStyle/>
                    <a:p>
                      <a:endParaRPr lang="en-US">
                        <a:latin typeface="Arial" panose="020B0604020202020204" pitchFamily="34" charset="0"/>
                        <a:cs typeface="Arial" panose="020B0604020202020204" pitchFamily="34" charset="0"/>
                      </a:endParaRPr>
                    </a:p>
                    <a:p>
                      <a:r>
                        <a:rPr lang="en-IN">
                          <a:latin typeface="Arial" panose="020B0604020202020204" pitchFamily="34" charset="0"/>
                          <a:cs typeface="Arial" panose="020B0604020202020204" pitchFamily="34" charset="0"/>
                        </a:rPr>
                        <a:t>     For job</a:t>
                      </a:r>
                    </a:p>
                  </a:txBody>
                  <a:tcPr/>
                </a:tc>
                <a:extLst>
                  <a:ext uri="{0D108BD9-81ED-4DB2-BD59-A6C34878D82A}">
                    <a16:rowId xmlns:a16="http://schemas.microsoft.com/office/drawing/2014/main" val="393765909"/>
                  </a:ext>
                </a:extLst>
              </a:tr>
              <a:tr h="979714">
                <a:tc>
                  <a:txBody>
                    <a:bodyPr/>
                    <a:lstStyle/>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46.</a:t>
                      </a:r>
                    </a:p>
                  </a:txBody>
                  <a:tcPr/>
                </a:tc>
                <a:tc>
                  <a:txBody>
                    <a:bodyPr/>
                    <a:lstStyle/>
                    <a:p>
                      <a:endParaRPr lang="en-IN">
                        <a:latin typeface="Arial" panose="020B0604020202020204" pitchFamily="34" charset="0"/>
                        <a:cs typeface="Arial" panose="020B0604020202020204" pitchFamily="34" charset="0"/>
                      </a:endParaRPr>
                    </a:p>
                    <a:p>
                      <a:r>
                        <a:rPr lang="en-IN">
                          <a:latin typeface="Arial" panose="020B0604020202020204" pitchFamily="34" charset="0"/>
                          <a:cs typeface="Arial" panose="020B0604020202020204" pitchFamily="34" charset="0"/>
                        </a:rPr>
                        <a:t>   ATMAKUR</a:t>
                      </a:r>
                    </a:p>
                  </a:txBody>
                  <a:tcPr/>
                </a:tc>
                <a:tc>
                  <a:txBody>
                    <a:bodyPr/>
                    <a:lstStyle/>
                    <a:p>
                      <a:endParaRPr lang="en-US">
                        <a:latin typeface="Arial" panose="020B0604020202020204" pitchFamily="34" charset="0"/>
                        <a:cs typeface="Arial" panose="020B0604020202020204" pitchFamily="34" charset="0"/>
                      </a:endParaRPr>
                    </a:p>
                    <a:p>
                      <a:r>
                        <a:rPr lang="en-IN">
                          <a:latin typeface="Arial" panose="020B0604020202020204" pitchFamily="34" charset="0"/>
                          <a:cs typeface="Arial" panose="020B0604020202020204" pitchFamily="34" charset="0"/>
                        </a:rPr>
                        <a:t>  </a:t>
                      </a:r>
                      <a:r>
                        <a:rPr lang="en-IN" err="1">
                          <a:latin typeface="Arial" panose="020B0604020202020204" pitchFamily="34" charset="0"/>
                          <a:cs typeface="Arial" panose="020B0604020202020204" pitchFamily="34" charset="0"/>
                        </a:rPr>
                        <a:t>Mujameel</a:t>
                      </a:r>
                      <a:endParaRPr lang="en-IN">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Male</a:t>
                      </a:r>
                    </a:p>
                  </a:txBody>
                  <a:tcPr/>
                </a:tc>
                <a:tc>
                  <a:txBody>
                    <a:bodyPr/>
                    <a:lstStyle/>
                    <a:p>
                      <a:endParaRPr lang="en-US">
                        <a:latin typeface="Arial" panose="020B0604020202020204" pitchFamily="34" charset="0"/>
                        <a:cs typeface="Arial" panose="020B0604020202020204" pitchFamily="34" charset="0"/>
                      </a:endParaRPr>
                    </a:p>
                    <a:p>
                      <a:r>
                        <a:rPr lang="en-IN">
                          <a:latin typeface="Arial" panose="020B0604020202020204" pitchFamily="34" charset="0"/>
                          <a:cs typeface="Arial" panose="020B0604020202020204" pitchFamily="34" charset="0"/>
                        </a:rPr>
                        <a:t>   19</a:t>
                      </a:r>
                    </a:p>
                  </a:txBody>
                  <a:tcPr/>
                </a:tc>
                <a:tc>
                  <a:txBody>
                    <a:bodyPr/>
                    <a:lstStyle/>
                    <a:p>
                      <a:endParaRPr lang="en-US">
                        <a:latin typeface="Arial" panose="020B0604020202020204" pitchFamily="34" charset="0"/>
                        <a:cs typeface="Arial" panose="020B0604020202020204" pitchFamily="34" charset="0"/>
                      </a:endParaRPr>
                    </a:p>
                    <a:p>
                      <a:r>
                        <a:rPr lang="en-IN">
                          <a:latin typeface="Arial" panose="020B0604020202020204" pitchFamily="34" charset="0"/>
                          <a:cs typeface="Arial" panose="020B0604020202020204" pitchFamily="34" charset="0"/>
                        </a:rPr>
                        <a:t>  Unmarried</a:t>
                      </a:r>
                    </a:p>
                  </a:txBody>
                  <a:tcPr/>
                </a:tc>
                <a:tc>
                  <a:txBody>
                    <a:bodyPr/>
                    <a:lstStyle/>
                    <a:p>
                      <a:endParaRPr lang="en-US"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OPPO A31</a:t>
                      </a:r>
                    </a:p>
                  </a:txBody>
                  <a:tcPr/>
                </a:tc>
                <a:tc>
                  <a:txBody>
                    <a:bodyPr/>
                    <a:lstStyle/>
                    <a:p>
                      <a:endParaRPr lang="en-US">
                        <a:latin typeface="Arial" panose="020B0604020202020204" pitchFamily="34" charset="0"/>
                        <a:cs typeface="Arial" panose="020B0604020202020204" pitchFamily="34" charset="0"/>
                      </a:endParaRPr>
                    </a:p>
                    <a:p>
                      <a:r>
                        <a:rPr lang="en-IN">
                          <a:latin typeface="Arial" panose="020B0604020202020204" pitchFamily="34" charset="0"/>
                          <a:cs typeface="Arial" panose="020B0604020202020204" pitchFamily="34" charset="0"/>
                        </a:rPr>
                        <a:t>  13,813</a:t>
                      </a:r>
                    </a:p>
                  </a:txBody>
                  <a:tcPr/>
                </a:tc>
                <a:tc>
                  <a:txBody>
                    <a:bodyPr/>
                    <a:lstStyle/>
                    <a:p>
                      <a:endParaRPr lang="en-US"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For College</a:t>
                      </a:r>
                    </a:p>
                  </a:txBody>
                  <a:tcPr/>
                </a:tc>
                <a:extLst>
                  <a:ext uri="{0D108BD9-81ED-4DB2-BD59-A6C34878D82A}">
                    <a16:rowId xmlns:a16="http://schemas.microsoft.com/office/drawing/2014/main" val="74541935"/>
                  </a:ext>
                </a:extLst>
              </a:tr>
              <a:tr h="979714">
                <a:tc>
                  <a:txBody>
                    <a:bodyPr/>
                    <a:lstStyle/>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47.</a:t>
                      </a:r>
                    </a:p>
                  </a:txBody>
                  <a:tcPr/>
                </a:tc>
                <a:tc>
                  <a:txBody>
                    <a:bodyPr/>
                    <a:lstStyle/>
                    <a:p>
                      <a:endParaRPr lang="en-IN">
                        <a:latin typeface="Arial" panose="020B0604020202020204" pitchFamily="34" charset="0"/>
                        <a:cs typeface="Arial" panose="020B0604020202020204" pitchFamily="34" charset="0"/>
                      </a:endParaRPr>
                    </a:p>
                    <a:p>
                      <a:r>
                        <a:rPr lang="en-IN">
                          <a:latin typeface="Arial" panose="020B0604020202020204" pitchFamily="34" charset="0"/>
                          <a:cs typeface="Arial" panose="020B0604020202020204" pitchFamily="34" charset="0"/>
                        </a:rPr>
                        <a:t>   ATMAKUR</a:t>
                      </a:r>
                    </a:p>
                  </a:txBody>
                  <a:tcPr/>
                </a:tc>
                <a:tc>
                  <a:txBody>
                    <a:bodyPr/>
                    <a:lstStyle/>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     Chinni                             </a:t>
                      </a:r>
                    </a:p>
                    <a:p>
                      <a:r>
                        <a:rPr lang="en-IN">
                          <a:latin typeface="Arial" panose="020B0604020202020204" pitchFamily="34" charset="0"/>
                          <a:cs typeface="Arial" panose="020B0604020202020204" pitchFamily="34" charset="0"/>
                        </a:rPr>
                        <a:t>   </a:t>
                      </a:r>
                    </a:p>
                  </a:txBody>
                  <a:tcPr/>
                </a:tc>
                <a:tc>
                  <a:txBody>
                    <a:bodyPr/>
                    <a:lstStyle/>
                    <a:p>
                      <a:endParaRPr lang="en-US">
                        <a:latin typeface="Arial" panose="020B0604020202020204" pitchFamily="34" charset="0"/>
                        <a:cs typeface="Arial" panose="020B0604020202020204" pitchFamily="34" charset="0"/>
                      </a:endParaRPr>
                    </a:p>
                    <a:p>
                      <a:r>
                        <a:rPr lang="en-IN">
                          <a:latin typeface="Arial" panose="020B0604020202020204" pitchFamily="34" charset="0"/>
                          <a:cs typeface="Arial" panose="020B0604020202020204" pitchFamily="34" charset="0"/>
                        </a:rPr>
                        <a:t>  Female</a:t>
                      </a:r>
                    </a:p>
                  </a:txBody>
                  <a:tcPr/>
                </a:tc>
                <a:tc>
                  <a:txBody>
                    <a:bodyPr/>
                    <a:lstStyle/>
                    <a:p>
                      <a:endParaRPr lang="en-US"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18</a:t>
                      </a:r>
                    </a:p>
                  </a:txBody>
                  <a:tcPr/>
                </a:tc>
                <a:tc>
                  <a:txBody>
                    <a:bodyPr/>
                    <a:lstStyle/>
                    <a:p>
                      <a:endParaRPr lang="en-US"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Unmarried</a:t>
                      </a:r>
                    </a:p>
                  </a:txBody>
                  <a:tcPr/>
                </a:tc>
                <a:tc>
                  <a:txBody>
                    <a:bodyPr/>
                    <a:lstStyle/>
                    <a:p>
                      <a:endParaRPr lang="en-US"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a:t>
                      </a:r>
                    </a:p>
                  </a:txBody>
                  <a:tcPr/>
                </a:tc>
                <a:tc>
                  <a:txBody>
                    <a:bodyPr/>
                    <a:lstStyle/>
                    <a:p>
                      <a:endParaRPr lang="en-US">
                        <a:latin typeface="Arial" panose="020B0604020202020204" pitchFamily="34" charset="0"/>
                        <a:cs typeface="Arial" panose="020B0604020202020204" pitchFamily="34" charset="0"/>
                      </a:endParaRPr>
                    </a:p>
                    <a:p>
                      <a:r>
                        <a:rPr lang="en-IN">
                          <a:latin typeface="Arial" panose="020B0604020202020204" pitchFamily="34" charset="0"/>
                          <a:cs typeface="Arial" panose="020B0604020202020204" pitchFamily="34" charset="0"/>
                        </a:rPr>
                        <a:t>   8,990</a:t>
                      </a:r>
                    </a:p>
                  </a:txBody>
                  <a:tcPr/>
                </a:tc>
                <a:tc>
                  <a:txBody>
                    <a:bodyPr/>
                    <a:lstStyle/>
                    <a:p>
                      <a:endParaRPr lang="en-US"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For social              </a:t>
                      </a:r>
                    </a:p>
                    <a:p>
                      <a:r>
                        <a:rPr lang="en-IN" dirty="0">
                          <a:latin typeface="Arial" panose="020B0604020202020204" pitchFamily="34" charset="0"/>
                          <a:cs typeface="Arial" panose="020B0604020202020204" pitchFamily="34" charset="0"/>
                        </a:rPr>
                        <a:t>     media</a:t>
                      </a:r>
                    </a:p>
                  </a:txBody>
                  <a:tcPr/>
                </a:tc>
                <a:extLst>
                  <a:ext uri="{0D108BD9-81ED-4DB2-BD59-A6C34878D82A}">
                    <a16:rowId xmlns:a16="http://schemas.microsoft.com/office/drawing/2014/main" val="2924388418"/>
                  </a:ext>
                </a:extLst>
              </a:tr>
              <a:tr h="979714">
                <a:tc>
                  <a:txBody>
                    <a:bodyPr/>
                    <a:lstStyle/>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48.</a:t>
                      </a:r>
                    </a:p>
                  </a:txBody>
                  <a:tcPr/>
                </a:tc>
                <a:tc>
                  <a:txBody>
                    <a:bodyPr/>
                    <a:lstStyle/>
                    <a:p>
                      <a:endParaRPr lang="en-IN">
                        <a:latin typeface="Arial" panose="020B0604020202020204" pitchFamily="34" charset="0"/>
                        <a:cs typeface="Arial" panose="020B0604020202020204" pitchFamily="34" charset="0"/>
                      </a:endParaRPr>
                    </a:p>
                    <a:p>
                      <a:r>
                        <a:rPr lang="en-IN">
                          <a:latin typeface="Arial" panose="020B0604020202020204" pitchFamily="34" charset="0"/>
                          <a:cs typeface="Arial" panose="020B0604020202020204" pitchFamily="34" charset="0"/>
                        </a:rPr>
                        <a:t>   ATMAKUR</a:t>
                      </a:r>
                    </a:p>
                  </a:txBody>
                  <a:tcPr/>
                </a:tc>
                <a:tc>
                  <a:txBody>
                    <a:bodyPr/>
                    <a:lstStyle/>
                    <a:p>
                      <a:endParaRPr lang="en-US">
                        <a:latin typeface="Arial" panose="020B0604020202020204" pitchFamily="34" charset="0"/>
                        <a:cs typeface="Arial" panose="020B0604020202020204" pitchFamily="34" charset="0"/>
                      </a:endParaRPr>
                    </a:p>
                    <a:p>
                      <a:r>
                        <a:rPr lang="en-IN">
                          <a:latin typeface="Arial" panose="020B0604020202020204" pitchFamily="34" charset="0"/>
                          <a:cs typeface="Arial" panose="020B0604020202020204" pitchFamily="34" charset="0"/>
                        </a:rPr>
                        <a:t>    Mahesh</a:t>
                      </a:r>
                    </a:p>
                  </a:txBody>
                  <a:tcPr/>
                </a:tc>
                <a:tc>
                  <a:txBody>
                    <a:bodyPr/>
                    <a:lstStyle/>
                    <a:p>
                      <a:endParaRPr lang="en-US">
                        <a:latin typeface="Arial" panose="020B0604020202020204" pitchFamily="34" charset="0"/>
                        <a:cs typeface="Arial" panose="020B0604020202020204" pitchFamily="34" charset="0"/>
                      </a:endParaRPr>
                    </a:p>
                    <a:p>
                      <a:r>
                        <a:rPr lang="en-IN">
                          <a:latin typeface="Arial" panose="020B0604020202020204" pitchFamily="34" charset="0"/>
                          <a:cs typeface="Arial" panose="020B0604020202020204" pitchFamily="34" charset="0"/>
                        </a:rPr>
                        <a:t>   Male</a:t>
                      </a:r>
                    </a:p>
                  </a:txBody>
                  <a:tcPr/>
                </a:tc>
                <a:tc>
                  <a:txBody>
                    <a:bodyPr/>
                    <a:lstStyle/>
                    <a:p>
                      <a:endParaRPr lang="en-US">
                        <a:latin typeface="Arial" panose="020B0604020202020204" pitchFamily="34" charset="0"/>
                        <a:cs typeface="Arial" panose="020B0604020202020204" pitchFamily="34" charset="0"/>
                      </a:endParaRPr>
                    </a:p>
                    <a:p>
                      <a:r>
                        <a:rPr lang="en-IN">
                          <a:latin typeface="Arial" panose="020B0604020202020204" pitchFamily="34" charset="0"/>
                          <a:cs typeface="Arial" panose="020B0604020202020204" pitchFamily="34" charset="0"/>
                        </a:rPr>
                        <a:t>    21</a:t>
                      </a:r>
                    </a:p>
                  </a:txBody>
                  <a:tcPr/>
                </a:tc>
                <a:tc>
                  <a:txBody>
                    <a:bodyPr/>
                    <a:lstStyle/>
                    <a:p>
                      <a:endParaRPr lang="en-US"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Unmarried</a:t>
                      </a:r>
                    </a:p>
                  </a:txBody>
                  <a:tcPr/>
                </a:tc>
                <a:tc>
                  <a:txBody>
                    <a:bodyPr/>
                    <a:lstStyle/>
                    <a:p>
                      <a:endParaRPr lang="en-US"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Nokia</a:t>
                      </a:r>
                    </a:p>
                  </a:txBody>
                  <a:tcPr/>
                </a:tc>
                <a:tc>
                  <a:txBody>
                    <a:bodyPr/>
                    <a:lstStyle/>
                    <a:p>
                      <a:endParaRPr lang="en-US">
                        <a:latin typeface="Arial" panose="020B0604020202020204" pitchFamily="34" charset="0"/>
                        <a:cs typeface="Arial" panose="020B0604020202020204" pitchFamily="34" charset="0"/>
                      </a:endParaRPr>
                    </a:p>
                    <a:p>
                      <a:r>
                        <a:rPr lang="en-IN">
                          <a:latin typeface="Arial" panose="020B0604020202020204" pitchFamily="34" charset="0"/>
                          <a:cs typeface="Arial" panose="020B0604020202020204" pitchFamily="34" charset="0"/>
                        </a:rPr>
                        <a:t>  1,699</a:t>
                      </a:r>
                    </a:p>
                  </a:txBody>
                  <a:tcPr/>
                </a:tc>
                <a:tc>
                  <a:txBody>
                    <a:bodyPr/>
                    <a:lstStyle/>
                    <a:p>
                      <a:endParaRPr lang="en-US">
                        <a:latin typeface="Arial" panose="020B0604020202020204" pitchFamily="34" charset="0"/>
                        <a:cs typeface="Arial" panose="020B0604020202020204" pitchFamily="34" charset="0"/>
                      </a:endParaRPr>
                    </a:p>
                    <a:p>
                      <a:r>
                        <a:rPr lang="en-IN">
                          <a:latin typeface="Arial" panose="020B0604020202020204" pitchFamily="34" charset="0"/>
                          <a:cs typeface="Arial" panose="020B0604020202020204" pitchFamily="34" charset="0"/>
                        </a:rPr>
                        <a:t>   For College</a:t>
                      </a:r>
                    </a:p>
                  </a:txBody>
                  <a:tcPr/>
                </a:tc>
                <a:extLst>
                  <a:ext uri="{0D108BD9-81ED-4DB2-BD59-A6C34878D82A}">
                    <a16:rowId xmlns:a16="http://schemas.microsoft.com/office/drawing/2014/main" val="1932884053"/>
                  </a:ext>
                </a:extLst>
              </a:tr>
              <a:tr h="979714">
                <a:tc>
                  <a:txBody>
                    <a:bodyPr/>
                    <a:lstStyle/>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49.</a:t>
                      </a:r>
                    </a:p>
                  </a:txBody>
                  <a:tcPr/>
                </a:tc>
                <a:tc>
                  <a:txBody>
                    <a:bodyPr/>
                    <a:lstStyle/>
                    <a:p>
                      <a:endParaRPr lang="en-IN">
                        <a:latin typeface="Arial" panose="020B0604020202020204" pitchFamily="34" charset="0"/>
                        <a:cs typeface="Arial" panose="020B0604020202020204" pitchFamily="34" charset="0"/>
                      </a:endParaRPr>
                    </a:p>
                    <a:p>
                      <a:r>
                        <a:rPr lang="en-IN">
                          <a:latin typeface="Arial" panose="020B0604020202020204" pitchFamily="34" charset="0"/>
                          <a:cs typeface="Arial" panose="020B0604020202020204" pitchFamily="34" charset="0"/>
                        </a:rPr>
                        <a:t>   ATMAKUR</a:t>
                      </a:r>
                    </a:p>
                  </a:txBody>
                  <a:tcPr/>
                </a:tc>
                <a:tc>
                  <a:txBody>
                    <a:bodyPr/>
                    <a:lstStyle/>
                    <a:p>
                      <a:endParaRPr lang="en-US">
                        <a:latin typeface="Arial" panose="020B0604020202020204" pitchFamily="34" charset="0"/>
                        <a:cs typeface="Arial" panose="020B0604020202020204" pitchFamily="34" charset="0"/>
                      </a:endParaRPr>
                    </a:p>
                    <a:p>
                      <a:r>
                        <a:rPr lang="en-IN">
                          <a:latin typeface="Arial" panose="020B0604020202020204" pitchFamily="34" charset="0"/>
                          <a:cs typeface="Arial" panose="020B0604020202020204" pitchFamily="34" charset="0"/>
                        </a:rPr>
                        <a:t>     Abdulla</a:t>
                      </a:r>
                    </a:p>
                  </a:txBody>
                  <a:tcPr/>
                </a:tc>
                <a:tc>
                  <a:txBody>
                    <a:bodyPr/>
                    <a:lstStyle/>
                    <a:p>
                      <a:endParaRPr lang="en-US">
                        <a:latin typeface="Arial" panose="020B0604020202020204" pitchFamily="34" charset="0"/>
                        <a:cs typeface="Arial" panose="020B0604020202020204" pitchFamily="34" charset="0"/>
                      </a:endParaRPr>
                    </a:p>
                    <a:p>
                      <a:r>
                        <a:rPr lang="en-IN">
                          <a:latin typeface="Arial" panose="020B0604020202020204" pitchFamily="34" charset="0"/>
                          <a:cs typeface="Arial" panose="020B0604020202020204" pitchFamily="34" charset="0"/>
                        </a:rPr>
                        <a:t>   Male</a:t>
                      </a:r>
                    </a:p>
                  </a:txBody>
                  <a:tcPr/>
                </a:tc>
                <a:tc>
                  <a:txBody>
                    <a:bodyPr/>
                    <a:lstStyle/>
                    <a:p>
                      <a:endParaRPr lang="en-US">
                        <a:latin typeface="Arial" panose="020B0604020202020204" pitchFamily="34" charset="0"/>
                        <a:cs typeface="Arial" panose="020B0604020202020204" pitchFamily="34" charset="0"/>
                      </a:endParaRPr>
                    </a:p>
                    <a:p>
                      <a:r>
                        <a:rPr lang="en-IN">
                          <a:latin typeface="Arial" panose="020B0604020202020204" pitchFamily="34" charset="0"/>
                          <a:cs typeface="Arial" panose="020B0604020202020204" pitchFamily="34" charset="0"/>
                        </a:rPr>
                        <a:t>    22</a:t>
                      </a:r>
                    </a:p>
                  </a:txBody>
                  <a:tcPr/>
                </a:tc>
                <a:tc>
                  <a:txBody>
                    <a:bodyPr/>
                    <a:lstStyle/>
                    <a:p>
                      <a:endParaRPr lang="en-US">
                        <a:latin typeface="Arial" panose="020B0604020202020204" pitchFamily="34" charset="0"/>
                        <a:cs typeface="Arial" panose="020B0604020202020204" pitchFamily="34" charset="0"/>
                      </a:endParaRPr>
                    </a:p>
                    <a:p>
                      <a:r>
                        <a:rPr lang="en-IN">
                          <a:latin typeface="Arial" panose="020B0604020202020204" pitchFamily="34" charset="0"/>
                          <a:cs typeface="Arial" panose="020B0604020202020204" pitchFamily="34" charset="0"/>
                        </a:rPr>
                        <a:t>  Unmarried</a:t>
                      </a:r>
                    </a:p>
                  </a:txBody>
                  <a:tcPr/>
                </a:tc>
                <a:tc>
                  <a:txBody>
                    <a:bodyPr/>
                    <a:lstStyle/>
                    <a:p>
                      <a:endParaRPr lang="en-US" dirty="0">
                        <a:latin typeface="Arial" panose="020B0604020202020204" pitchFamily="34" charset="0"/>
                        <a:cs typeface="Arial" panose="020B0604020202020204" pitchFamily="34" charset="0"/>
                      </a:endParaRPr>
                    </a:p>
                    <a:p>
                      <a:r>
                        <a:rPr lang="en-IN" dirty="0" err="1">
                          <a:latin typeface="Arial" panose="020B0604020202020204" pitchFamily="34" charset="0"/>
                          <a:cs typeface="Arial" panose="020B0604020202020204" pitchFamily="34" charset="0"/>
                        </a:rPr>
                        <a:t>Honar</a:t>
                      </a:r>
                      <a:r>
                        <a:rPr lang="en-IN" dirty="0">
                          <a:latin typeface="Arial" panose="020B0604020202020204" pitchFamily="34" charset="0"/>
                          <a:cs typeface="Arial" panose="020B0604020202020204" pitchFamily="34" charset="0"/>
                        </a:rPr>
                        <a:t> X8B</a:t>
                      </a:r>
                    </a:p>
                  </a:txBody>
                  <a:tcPr/>
                </a:tc>
                <a:tc>
                  <a:txBody>
                    <a:bodyPr/>
                    <a:lstStyle/>
                    <a:p>
                      <a:endParaRPr lang="en-US"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12,999</a:t>
                      </a:r>
                    </a:p>
                  </a:txBody>
                  <a:tcPr/>
                </a:tc>
                <a:tc>
                  <a:txBody>
                    <a:bodyPr/>
                    <a:lstStyle/>
                    <a:p>
                      <a:endParaRPr lang="en-US"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For Daily use</a:t>
                      </a:r>
                    </a:p>
                  </a:txBody>
                  <a:tcPr/>
                </a:tc>
                <a:extLst>
                  <a:ext uri="{0D108BD9-81ED-4DB2-BD59-A6C34878D82A}">
                    <a16:rowId xmlns:a16="http://schemas.microsoft.com/office/drawing/2014/main" val="1437560416"/>
                  </a:ext>
                </a:extLst>
              </a:tr>
              <a:tr h="979714">
                <a:tc>
                  <a:txBody>
                    <a:bodyPr/>
                    <a:lstStyle/>
                    <a:p>
                      <a:r>
                        <a:rPr lang="en-US" dirty="0"/>
                        <a:t>     </a:t>
                      </a:r>
                    </a:p>
                    <a:p>
                      <a:r>
                        <a:rPr lang="en-US" dirty="0"/>
                        <a:t>    50.</a:t>
                      </a:r>
                      <a:endParaRPr lang="en-IN" dirty="0"/>
                    </a:p>
                  </a:txBody>
                  <a:tcPr/>
                </a:tc>
                <a:tc>
                  <a:txBody>
                    <a:bodyPr/>
                    <a:lstStyle/>
                    <a:p>
                      <a:endParaRPr lang="en-US" dirty="0"/>
                    </a:p>
                    <a:p>
                      <a:r>
                        <a:rPr lang="en-IN" dirty="0"/>
                        <a:t>ATMAKUR</a:t>
                      </a:r>
                    </a:p>
                  </a:txBody>
                  <a:tcPr/>
                </a:tc>
                <a:tc>
                  <a:txBody>
                    <a:bodyPr/>
                    <a:lstStyle/>
                    <a:p>
                      <a:endParaRPr lang="en-US" dirty="0"/>
                    </a:p>
                    <a:p>
                      <a:r>
                        <a:rPr lang="en-IN" dirty="0"/>
                        <a:t>RAHAMAN</a:t>
                      </a:r>
                    </a:p>
                  </a:txBody>
                  <a:tcPr/>
                </a:tc>
                <a:tc>
                  <a:txBody>
                    <a:bodyPr/>
                    <a:lstStyle/>
                    <a:p>
                      <a:endParaRPr lang="en-US" dirty="0"/>
                    </a:p>
                    <a:p>
                      <a:r>
                        <a:rPr lang="en-IN" dirty="0"/>
                        <a:t>   Male</a:t>
                      </a:r>
                    </a:p>
                  </a:txBody>
                  <a:tcPr/>
                </a:tc>
                <a:tc>
                  <a:txBody>
                    <a:bodyPr/>
                    <a:lstStyle/>
                    <a:p>
                      <a:endParaRPr lang="en-US" dirty="0"/>
                    </a:p>
                    <a:p>
                      <a:r>
                        <a:rPr lang="en-IN" dirty="0"/>
                        <a:t>    23</a:t>
                      </a:r>
                    </a:p>
                  </a:txBody>
                  <a:tcPr/>
                </a:tc>
                <a:tc>
                  <a:txBody>
                    <a:bodyPr/>
                    <a:lstStyle/>
                    <a:p>
                      <a:endParaRPr lang="en-US" dirty="0"/>
                    </a:p>
                    <a:p>
                      <a:r>
                        <a:rPr lang="en-US" dirty="0"/>
                        <a:t>Unmarried</a:t>
                      </a:r>
                    </a:p>
                    <a:p>
                      <a:endParaRPr lang="en-IN" dirty="0"/>
                    </a:p>
                  </a:txBody>
                  <a:tcPr/>
                </a:tc>
                <a:tc>
                  <a:txBody>
                    <a:bodyPr/>
                    <a:lstStyle/>
                    <a:p>
                      <a:endParaRPr lang="en-US" dirty="0"/>
                    </a:p>
                    <a:p>
                      <a:r>
                        <a:rPr lang="en-US" dirty="0"/>
                        <a:t>Samsung J2</a:t>
                      </a:r>
                      <a:endParaRPr lang="en-IN" dirty="0"/>
                    </a:p>
                  </a:txBody>
                  <a:tcPr/>
                </a:tc>
                <a:tc>
                  <a:txBody>
                    <a:bodyPr/>
                    <a:lstStyle/>
                    <a:p>
                      <a:endParaRPr lang="en-US" dirty="0"/>
                    </a:p>
                    <a:p>
                      <a:r>
                        <a:rPr lang="en-IN" dirty="0"/>
                        <a:t>  7,000</a:t>
                      </a:r>
                    </a:p>
                  </a:txBody>
                  <a:tcPr/>
                </a:tc>
                <a:tc>
                  <a:txBody>
                    <a:bodyPr/>
                    <a:lstStyle/>
                    <a:p>
                      <a:endParaRPr lang="en-US" dirty="0"/>
                    </a:p>
                    <a:p>
                      <a:r>
                        <a:rPr lang="en-IN" dirty="0"/>
                        <a:t>For daily </a:t>
                      </a:r>
                    </a:p>
                    <a:p>
                      <a:r>
                        <a:rPr lang="en-IN" dirty="0"/>
                        <a:t>use</a:t>
                      </a:r>
                    </a:p>
                  </a:txBody>
                  <a:tcPr/>
                </a:tc>
                <a:extLst>
                  <a:ext uri="{0D108BD9-81ED-4DB2-BD59-A6C34878D82A}">
                    <a16:rowId xmlns:a16="http://schemas.microsoft.com/office/drawing/2014/main" val="110993735"/>
                  </a:ext>
                </a:extLst>
              </a:tr>
            </a:tbl>
          </a:graphicData>
        </a:graphic>
      </p:graphicFrame>
    </p:spTree>
    <p:extLst>
      <p:ext uri="{BB962C8B-B14F-4D97-AF65-F5344CB8AC3E}">
        <p14:creationId xmlns:p14="http://schemas.microsoft.com/office/powerpoint/2010/main" val="17765206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99F1D9-F301-BC40-0339-0AF046148706}"/>
              </a:ext>
            </a:extLst>
          </p:cNvPr>
          <p:cNvPicPr>
            <a:picLocks noChangeAspect="1"/>
          </p:cNvPicPr>
          <p:nvPr/>
        </p:nvPicPr>
        <p:blipFill rotWithShape="1">
          <a:blip r:embed="rId2">
            <a:extLst>
              <a:ext uri="{28A0092B-C50C-407E-A947-70E740481C1C}">
                <a14:useLocalDpi xmlns:a14="http://schemas.microsoft.com/office/drawing/2010/main" val="0"/>
              </a:ext>
            </a:extLst>
          </a:blip>
          <a:srcRect t="5132" b="5132"/>
          <a:stretch/>
        </p:blipFill>
        <p:spPr>
          <a:xfrm>
            <a:off x="0" y="0"/>
            <a:ext cx="12192000" cy="6858000"/>
          </a:xfrm>
          <a:prstGeom prst="rect">
            <a:avLst/>
          </a:prstGeom>
        </p:spPr>
      </p:pic>
      <p:sp>
        <p:nvSpPr>
          <p:cNvPr id="5" name="TextBox 4">
            <a:extLst>
              <a:ext uri="{FF2B5EF4-FFF2-40B4-BE49-F238E27FC236}">
                <a16:creationId xmlns:a16="http://schemas.microsoft.com/office/drawing/2014/main" id="{D188142B-72B3-D025-39F5-55DD07A26EBD}"/>
              </a:ext>
            </a:extLst>
          </p:cNvPr>
          <p:cNvSpPr txBox="1"/>
          <p:nvPr/>
        </p:nvSpPr>
        <p:spPr>
          <a:xfrm>
            <a:off x="4419167" y="0"/>
            <a:ext cx="3353667" cy="461665"/>
          </a:xfrm>
          <a:prstGeom prst="rect">
            <a:avLst/>
          </a:prstGeom>
          <a:noFill/>
        </p:spPr>
        <p:txBody>
          <a:bodyPr wrap="square">
            <a:spAutoFit/>
          </a:bodyPr>
          <a:lstStyle/>
          <a:p>
            <a:r>
              <a:rPr lang="en-US" sz="2400" b="1" dirty="0">
                <a:solidFill>
                  <a:schemeClr val="bg1"/>
                </a:solidFill>
                <a:effectLst>
                  <a:glow rad="228600">
                    <a:schemeClr val="accent3">
                      <a:satMod val="175000"/>
                      <a:alpha val="40000"/>
                    </a:schemeClr>
                  </a:glow>
                  <a:outerShdw blurRad="60007" dir="1500000" sy="-30000" kx="800400" algn="bl" rotWithShape="0">
                    <a:prstClr val="black">
                      <a:alpha val="20000"/>
                    </a:prstClr>
                  </a:outerShdw>
                  <a:reflection blurRad="6350" stA="55000" endA="300" endPos="45500" dir="5400000" sy="-100000" algn="bl" rotWithShape="0"/>
                </a:effectLst>
                <a:latin typeface="Arial" panose="020B0604020202020204" pitchFamily="34" charset="0"/>
                <a:cs typeface="Arial" panose="020B0604020202020204" pitchFamily="34" charset="0"/>
              </a:rPr>
              <a:t>BATCH</a:t>
            </a:r>
            <a:r>
              <a:rPr lang="en-US" sz="2400" b="1" dirty="0">
                <a:solidFill>
                  <a:schemeClr val="bg1"/>
                </a:solidFill>
                <a:effectLst>
                  <a:glow rad="63500">
                    <a:schemeClr val="accent1">
                      <a:satMod val="175000"/>
                      <a:alpha val="40000"/>
                    </a:schemeClr>
                  </a:glow>
                  <a:outerShdw blurRad="60007" dir="1500000" sy="-30000" kx="800400" algn="bl" rotWithShape="0">
                    <a:prstClr val="black">
                      <a:alpha val="20000"/>
                    </a:prstClr>
                  </a:outerShdw>
                  <a:reflection blurRad="6350" stA="55000" endA="300" endPos="45500" dir="5400000" sy="-100000" algn="bl" rotWithShape="0"/>
                </a:effectLst>
                <a:latin typeface="Arial" panose="020B0604020202020204" pitchFamily="34" charset="0"/>
                <a:cs typeface="Arial" panose="020B0604020202020204" pitchFamily="34" charset="0"/>
              </a:rPr>
              <a:t> </a:t>
            </a:r>
            <a:r>
              <a:rPr lang="en-US" sz="2400" b="1" dirty="0">
                <a:solidFill>
                  <a:schemeClr val="bg1"/>
                </a:solidFill>
                <a:effectLst>
                  <a:glow rad="228600">
                    <a:schemeClr val="accent3">
                      <a:satMod val="175000"/>
                      <a:alpha val="40000"/>
                    </a:schemeClr>
                  </a:glow>
                  <a:outerShdw blurRad="60007" dir="1500000" sy="-30000" kx="800400" algn="bl" rotWithShape="0">
                    <a:prstClr val="black">
                      <a:alpha val="20000"/>
                    </a:prstClr>
                  </a:outerShdw>
                  <a:reflection blurRad="6350" stA="55000" endA="300" endPos="45500" dir="5400000" sy="-100000" algn="bl" rotWithShape="0"/>
                </a:effectLst>
                <a:latin typeface="Arial" panose="020B0604020202020204" pitchFamily="34" charset="0"/>
                <a:cs typeface="Arial" panose="020B0604020202020204" pitchFamily="34" charset="0"/>
              </a:rPr>
              <a:t>NUMBER : A9</a:t>
            </a:r>
            <a:endParaRPr lang="en-IN" sz="2400" b="1" dirty="0">
              <a:solidFill>
                <a:schemeClr val="bg1"/>
              </a:solidFill>
              <a:effectLst>
                <a:glow rad="228600">
                  <a:schemeClr val="accent3">
                    <a:satMod val="175000"/>
                    <a:alpha val="40000"/>
                  </a:schemeClr>
                </a:glow>
                <a:outerShdw blurRad="60007" dir="1500000" sy="-30000" kx="800400" algn="bl" rotWithShape="0">
                  <a:prstClr val="black">
                    <a:alpha val="20000"/>
                  </a:prstClr>
                </a:outerShdw>
                <a:reflection blurRad="6350" stA="55000" endA="300" endPos="45500" dir="5400000" sy="-100000" algn="bl" rotWithShape="0"/>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9B9CDAE-A425-9ADB-979C-4B3F7F5A5249}"/>
              </a:ext>
            </a:extLst>
          </p:cNvPr>
          <p:cNvSpPr txBox="1"/>
          <p:nvPr/>
        </p:nvSpPr>
        <p:spPr>
          <a:xfrm>
            <a:off x="366280" y="703757"/>
            <a:ext cx="6094268" cy="369332"/>
          </a:xfrm>
          <a:prstGeom prst="rect">
            <a:avLst/>
          </a:prstGeom>
          <a:noFill/>
        </p:spPr>
        <p:txBody>
          <a:bodyPr wrap="square">
            <a:spAutoFit/>
          </a:bodyPr>
          <a:lstStyle/>
          <a:p>
            <a:r>
              <a:rPr lang="en-IN" sz="18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NAME:</a:t>
            </a:r>
          </a:p>
        </p:txBody>
      </p:sp>
      <p:sp>
        <p:nvSpPr>
          <p:cNvPr id="9" name="TextBox 8">
            <a:extLst>
              <a:ext uri="{FF2B5EF4-FFF2-40B4-BE49-F238E27FC236}">
                <a16:creationId xmlns:a16="http://schemas.microsoft.com/office/drawing/2014/main" id="{356CB23F-972F-485A-45D8-D28B11B79EC3}"/>
              </a:ext>
            </a:extLst>
          </p:cNvPr>
          <p:cNvSpPr txBox="1"/>
          <p:nvPr/>
        </p:nvSpPr>
        <p:spPr>
          <a:xfrm>
            <a:off x="324717" y="1176681"/>
            <a:ext cx="6177394" cy="1200329"/>
          </a:xfrm>
          <a:prstGeom prst="rect">
            <a:avLst/>
          </a:prstGeom>
          <a:noFill/>
        </p:spPr>
        <p:txBody>
          <a:bodyPr wrap="square">
            <a:spAutoFit/>
          </a:bodyPr>
          <a:lstStyle/>
          <a:p>
            <a:pPr marL="285750" indent="-285750">
              <a:buFont typeface="Wingdings" panose="05000000000000000000" pitchFamily="2" charset="2"/>
              <a:buChar char="ü"/>
            </a:pPr>
            <a:r>
              <a:rPr lang="en-US" dirty="0">
                <a:solidFill>
                  <a:schemeClr val="bg1"/>
                </a:solidFill>
                <a:latin typeface="Arial" panose="020B0604020202020204" pitchFamily="34" charset="0"/>
                <a:cs typeface="Arial" panose="020B0604020202020204" pitchFamily="34" charset="0"/>
              </a:rPr>
              <a:t>SK. JAFFAR SADIK</a:t>
            </a:r>
          </a:p>
          <a:p>
            <a:pPr marL="285750" indent="-285750">
              <a:buFont typeface="Wingdings" panose="05000000000000000000" pitchFamily="2" charset="2"/>
              <a:buChar char="ü"/>
            </a:pPr>
            <a:r>
              <a:rPr lang="en-US" dirty="0">
                <a:solidFill>
                  <a:schemeClr val="bg1"/>
                </a:solidFill>
                <a:latin typeface="Arial" panose="020B0604020202020204" pitchFamily="34" charset="0"/>
                <a:cs typeface="Arial" panose="020B0604020202020204" pitchFamily="34" charset="0"/>
              </a:rPr>
              <a:t>SK. SHAHUL</a:t>
            </a:r>
          </a:p>
          <a:p>
            <a:pPr marL="285750" indent="-285750">
              <a:buFont typeface="Wingdings" panose="05000000000000000000" pitchFamily="2" charset="2"/>
              <a:buChar char="ü"/>
            </a:pPr>
            <a:r>
              <a:rPr lang="en-US" dirty="0">
                <a:solidFill>
                  <a:schemeClr val="bg1"/>
                </a:solidFill>
                <a:latin typeface="Arial" panose="020B0604020202020204" pitchFamily="34" charset="0"/>
                <a:cs typeface="Arial" panose="020B0604020202020204" pitchFamily="34" charset="0"/>
              </a:rPr>
              <a:t>SK. AJMATULLA</a:t>
            </a:r>
          </a:p>
          <a:p>
            <a:pPr marL="285750" indent="-285750">
              <a:buFont typeface="Wingdings" panose="05000000000000000000" pitchFamily="2" charset="2"/>
              <a:buChar char="ü"/>
            </a:pPr>
            <a:r>
              <a:rPr lang="en-US" dirty="0">
                <a:solidFill>
                  <a:schemeClr val="bg1"/>
                </a:solidFill>
                <a:latin typeface="Arial" panose="020B0604020202020204" pitchFamily="34" charset="0"/>
                <a:cs typeface="Arial" panose="020B0604020202020204" pitchFamily="34" charset="0"/>
              </a:rPr>
              <a:t>  B. VENKATESH</a:t>
            </a:r>
            <a:endParaRPr lang="en-IN"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C4DC0951-7AAA-909A-B6E3-24AA4563E016}"/>
              </a:ext>
            </a:extLst>
          </p:cNvPr>
          <p:cNvSpPr txBox="1"/>
          <p:nvPr/>
        </p:nvSpPr>
        <p:spPr>
          <a:xfrm>
            <a:off x="4816187" y="634507"/>
            <a:ext cx="6177394" cy="369332"/>
          </a:xfrm>
          <a:prstGeom prst="rect">
            <a:avLst/>
          </a:prstGeom>
          <a:noFill/>
        </p:spPr>
        <p:txBody>
          <a:bodyPr wrap="square">
            <a:spAutoFit/>
          </a:bodyPr>
          <a:lstStyle/>
          <a:p>
            <a:r>
              <a:rPr lang="en-IN"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ROLL NUMBER:</a:t>
            </a:r>
          </a:p>
        </p:txBody>
      </p:sp>
      <p:sp>
        <p:nvSpPr>
          <p:cNvPr id="13" name="TextBox 12">
            <a:extLst>
              <a:ext uri="{FF2B5EF4-FFF2-40B4-BE49-F238E27FC236}">
                <a16:creationId xmlns:a16="http://schemas.microsoft.com/office/drawing/2014/main" id="{156F8FC1-8DC9-F9D2-6C43-44329257AEDA}"/>
              </a:ext>
            </a:extLst>
          </p:cNvPr>
          <p:cNvSpPr txBox="1"/>
          <p:nvPr/>
        </p:nvSpPr>
        <p:spPr>
          <a:xfrm>
            <a:off x="4959495" y="1051949"/>
            <a:ext cx="6094268" cy="1200329"/>
          </a:xfrm>
          <a:prstGeom prst="rect">
            <a:avLst/>
          </a:prstGeom>
          <a:noFill/>
        </p:spPr>
        <p:txBody>
          <a:bodyPr wrap="square">
            <a:spAutoFit/>
          </a:bodyPr>
          <a:lstStyle/>
          <a:p>
            <a:r>
              <a:rPr lang="en-US" dirty="0">
                <a:solidFill>
                  <a:schemeClr val="bg1"/>
                </a:solidFill>
                <a:latin typeface="Arial" panose="020B0604020202020204" pitchFamily="34" charset="0"/>
                <a:cs typeface="Arial" panose="020B0604020202020204" pitchFamily="34" charset="0"/>
              </a:rPr>
              <a:t>(222U1A3247)</a:t>
            </a:r>
          </a:p>
          <a:p>
            <a:r>
              <a:rPr lang="en-US" dirty="0">
                <a:solidFill>
                  <a:schemeClr val="bg1"/>
                </a:solidFill>
                <a:latin typeface="Arial" panose="020B0604020202020204" pitchFamily="34" charset="0"/>
                <a:cs typeface="Arial" panose="020B0604020202020204" pitchFamily="34" charset="0"/>
              </a:rPr>
              <a:t>(222U1A3250)</a:t>
            </a:r>
          </a:p>
          <a:p>
            <a:r>
              <a:rPr lang="en-US" dirty="0">
                <a:solidFill>
                  <a:schemeClr val="bg1"/>
                </a:solidFill>
                <a:latin typeface="Arial" panose="020B0604020202020204" pitchFamily="34" charset="0"/>
                <a:cs typeface="Arial" panose="020B0604020202020204" pitchFamily="34" charset="0"/>
              </a:rPr>
              <a:t>(222U1A3244)</a:t>
            </a:r>
          </a:p>
          <a:p>
            <a:r>
              <a:rPr lang="en-US" dirty="0">
                <a:solidFill>
                  <a:schemeClr val="bg1"/>
                </a:solidFill>
                <a:latin typeface="Arial" panose="020B0604020202020204" pitchFamily="34" charset="0"/>
                <a:cs typeface="Arial" panose="020B0604020202020204" pitchFamily="34" charset="0"/>
              </a:rPr>
              <a:t>(222U1A3203)</a:t>
            </a:r>
            <a:endParaRPr lang="en-IN" dirty="0">
              <a:solidFill>
                <a:schemeClr val="bg1"/>
              </a:solidFill>
            </a:endParaRPr>
          </a:p>
        </p:txBody>
      </p:sp>
      <p:sp>
        <p:nvSpPr>
          <p:cNvPr id="15" name="TextBox 14">
            <a:extLst>
              <a:ext uri="{FF2B5EF4-FFF2-40B4-BE49-F238E27FC236}">
                <a16:creationId xmlns:a16="http://schemas.microsoft.com/office/drawing/2014/main" id="{20EF729A-379C-1BD8-72D2-4C692C09C6C6}"/>
              </a:ext>
            </a:extLst>
          </p:cNvPr>
          <p:cNvSpPr txBox="1"/>
          <p:nvPr/>
        </p:nvSpPr>
        <p:spPr>
          <a:xfrm>
            <a:off x="9511146" y="784137"/>
            <a:ext cx="6094268" cy="400110"/>
          </a:xfrm>
          <a:prstGeom prst="rect">
            <a:avLst/>
          </a:prstGeom>
          <a:noFill/>
        </p:spPr>
        <p:txBody>
          <a:bodyPr wrap="square">
            <a:spAutoFit/>
          </a:bodyPr>
          <a:lstStyle/>
          <a:p>
            <a:r>
              <a:rPr lang="en-IN"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LOCATION</a:t>
            </a:r>
            <a:r>
              <a:rPr lang="en-IN" sz="20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a:t>
            </a:r>
          </a:p>
        </p:txBody>
      </p:sp>
      <p:sp>
        <p:nvSpPr>
          <p:cNvPr id="17" name="TextBox 16">
            <a:extLst>
              <a:ext uri="{FF2B5EF4-FFF2-40B4-BE49-F238E27FC236}">
                <a16:creationId xmlns:a16="http://schemas.microsoft.com/office/drawing/2014/main" id="{B216224D-9B35-4A0E-F958-5E5B7446C1CA}"/>
              </a:ext>
            </a:extLst>
          </p:cNvPr>
          <p:cNvSpPr txBox="1"/>
          <p:nvPr/>
        </p:nvSpPr>
        <p:spPr>
          <a:xfrm>
            <a:off x="9650555" y="1407513"/>
            <a:ext cx="6094268" cy="369332"/>
          </a:xfrm>
          <a:prstGeom prst="rect">
            <a:avLst/>
          </a:prstGeom>
          <a:noFill/>
        </p:spPr>
        <p:txBody>
          <a:bodyPr wrap="square">
            <a:spAutoFit/>
          </a:bodyPr>
          <a:lstStyle/>
          <a:p>
            <a:r>
              <a:rPr lang="en-US" dirty="0">
                <a:solidFill>
                  <a:schemeClr val="bg1"/>
                </a:solidFill>
                <a:latin typeface="Arial" panose="020B0604020202020204" pitchFamily="34" charset="0"/>
                <a:cs typeface="Arial" panose="020B0604020202020204" pitchFamily="34" charset="0"/>
              </a:rPr>
              <a:t>ATMAKUR</a:t>
            </a:r>
            <a:endParaRPr lang="en-IN" dirty="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BF59935-F516-EA2D-1801-638368D45FC5}"/>
              </a:ext>
            </a:extLst>
          </p:cNvPr>
          <p:cNvSpPr txBox="1"/>
          <p:nvPr/>
        </p:nvSpPr>
        <p:spPr>
          <a:xfrm>
            <a:off x="324717" y="2937368"/>
            <a:ext cx="7912676" cy="369332"/>
          </a:xfrm>
          <a:prstGeom prst="rect">
            <a:avLst/>
          </a:prstGeom>
          <a:noFill/>
        </p:spPr>
        <p:txBody>
          <a:bodyPr wrap="square">
            <a:spAutoFit/>
          </a:bodyPr>
          <a:lstStyle/>
          <a:p>
            <a:r>
              <a:rPr lang="en-US" sz="18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GUIDE NAME :</a:t>
            </a:r>
            <a:endParaRPr lang="en-IN" sz="18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8C81297-BC24-1A7A-B613-287A499F7E0A}"/>
              </a:ext>
            </a:extLst>
          </p:cNvPr>
          <p:cNvSpPr txBox="1"/>
          <p:nvPr/>
        </p:nvSpPr>
        <p:spPr>
          <a:xfrm>
            <a:off x="324717" y="3366635"/>
            <a:ext cx="7912676" cy="369332"/>
          </a:xfrm>
          <a:prstGeom prst="rect">
            <a:avLst/>
          </a:prstGeom>
          <a:noFill/>
        </p:spPr>
        <p:txBody>
          <a:bodyPr wrap="square">
            <a:spAutoFit/>
          </a:bodyPr>
          <a:lstStyle/>
          <a:p>
            <a:r>
              <a:rPr lang="en-US" dirty="0">
                <a:solidFill>
                  <a:schemeClr val="bg1"/>
                </a:solidFill>
                <a:latin typeface="Arial" panose="020B0604020202020204" pitchFamily="34" charset="0"/>
                <a:cs typeface="Arial" panose="020B0604020202020204" pitchFamily="34" charset="0"/>
              </a:rPr>
              <a:t>VENKATESHWARLU  SIR</a:t>
            </a:r>
            <a:endParaRPr lang="en-IN" dirty="0">
              <a:solidFill>
                <a:schemeClr val="bg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63A39923-631C-CE82-B16B-6AD9C2E71190}"/>
              </a:ext>
            </a:extLst>
          </p:cNvPr>
          <p:cNvSpPr txBox="1"/>
          <p:nvPr/>
        </p:nvSpPr>
        <p:spPr>
          <a:xfrm>
            <a:off x="3816496" y="2966377"/>
            <a:ext cx="7912676" cy="369332"/>
          </a:xfrm>
          <a:prstGeom prst="rect">
            <a:avLst/>
          </a:prstGeom>
          <a:noFill/>
        </p:spPr>
        <p:txBody>
          <a:bodyPr wrap="square">
            <a:spAutoFit/>
          </a:bodyPr>
          <a:lstStyle/>
          <a:p>
            <a:r>
              <a:rPr lang="en-US" sz="18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COORDINATOR :</a:t>
            </a:r>
            <a:endParaRPr lang="en-IN" sz="18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85F5BE69-EDE2-EDA0-862C-6AB2692ABE0D}"/>
              </a:ext>
            </a:extLst>
          </p:cNvPr>
          <p:cNvSpPr txBox="1"/>
          <p:nvPr/>
        </p:nvSpPr>
        <p:spPr>
          <a:xfrm>
            <a:off x="3816496" y="3353324"/>
            <a:ext cx="7912676" cy="369332"/>
          </a:xfrm>
          <a:prstGeom prst="rect">
            <a:avLst/>
          </a:prstGeom>
          <a:noFill/>
        </p:spPr>
        <p:txBody>
          <a:bodyPr wrap="square">
            <a:spAutoFit/>
          </a:bodyPr>
          <a:lstStyle/>
          <a:p>
            <a:r>
              <a:rPr lang="en-US" dirty="0">
                <a:solidFill>
                  <a:schemeClr val="bg1"/>
                </a:solidFill>
                <a:latin typeface="Arial" panose="020B0604020202020204" pitchFamily="34" charset="0"/>
                <a:cs typeface="Arial" panose="020B0604020202020204" pitchFamily="34" charset="0"/>
              </a:rPr>
              <a:t>CHAITANYA  SIR</a:t>
            </a:r>
            <a:endParaRPr lang="en-IN" dirty="0">
              <a:solidFill>
                <a:schemeClr val="bg1"/>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B987B72A-5CCF-DCE5-5D2E-C510D7BD0B54}"/>
              </a:ext>
            </a:extLst>
          </p:cNvPr>
          <p:cNvSpPr txBox="1"/>
          <p:nvPr/>
        </p:nvSpPr>
        <p:spPr>
          <a:xfrm>
            <a:off x="8741351" y="3402795"/>
            <a:ext cx="2312412" cy="369332"/>
          </a:xfrm>
          <a:prstGeom prst="rect">
            <a:avLst/>
          </a:prstGeom>
          <a:noFill/>
        </p:spPr>
        <p:txBody>
          <a:bodyPr wrap="square">
            <a:spAutoFit/>
          </a:bodyPr>
          <a:lstStyle/>
          <a:p>
            <a:r>
              <a:rPr lang="en-US" dirty="0">
                <a:solidFill>
                  <a:schemeClr val="bg1"/>
                </a:solidFill>
                <a:latin typeface="Arial" panose="020B0604020202020204" pitchFamily="34" charset="0"/>
                <a:cs typeface="Arial" panose="020B0604020202020204" pitchFamily="34" charset="0"/>
              </a:rPr>
              <a:t>SAI PRASAD  SIR</a:t>
            </a:r>
            <a:endParaRPr lang="en-IN" dirty="0">
              <a:solidFill>
                <a:schemeClr val="bg1"/>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7C19A896-F088-BEAF-8D1C-A54B1C1B1CB6}"/>
              </a:ext>
            </a:extLst>
          </p:cNvPr>
          <p:cNvSpPr txBox="1"/>
          <p:nvPr/>
        </p:nvSpPr>
        <p:spPr>
          <a:xfrm>
            <a:off x="8254702" y="3033463"/>
            <a:ext cx="3612581" cy="369332"/>
          </a:xfrm>
          <a:prstGeom prst="rect">
            <a:avLst/>
          </a:prstGeom>
          <a:noFill/>
        </p:spPr>
        <p:txBody>
          <a:bodyPr wrap="square">
            <a:spAutoFit/>
          </a:bodyPr>
          <a:lstStyle/>
          <a:p>
            <a:r>
              <a:rPr lang="en-US" sz="18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HEAD OF THE DEPARTMANT :</a:t>
            </a:r>
            <a:endParaRPr lang="en-IN" sz="18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43080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19AD80-6CFB-7936-6BFE-E679827DD811}"/>
              </a:ext>
            </a:extLst>
          </p:cNvPr>
          <p:cNvPicPr>
            <a:picLocks noChangeAspect="1"/>
          </p:cNvPicPr>
          <p:nvPr/>
        </p:nvPicPr>
        <p:blipFill>
          <a:blip r:embed="rId2"/>
          <a:stretch>
            <a:fillRect/>
          </a:stretch>
        </p:blipFill>
        <p:spPr>
          <a:xfrm>
            <a:off x="0" y="0"/>
            <a:ext cx="12192415" cy="6850609"/>
          </a:xfrm>
          <a:prstGeom prst="rect">
            <a:avLst/>
          </a:prstGeom>
        </p:spPr>
      </p:pic>
      <p:pic>
        <p:nvPicPr>
          <p:cNvPr id="4" name="Picture 3">
            <a:extLst>
              <a:ext uri="{FF2B5EF4-FFF2-40B4-BE49-F238E27FC236}">
                <a16:creationId xmlns:a16="http://schemas.microsoft.com/office/drawing/2014/main" id="{7085238A-320E-BAD9-8154-E5C4F2BB26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126" y="281576"/>
            <a:ext cx="5361709" cy="2990625"/>
          </a:xfrm>
          <a:prstGeom prst="rect">
            <a:avLst/>
          </a:prstGeom>
        </p:spPr>
      </p:pic>
      <p:pic>
        <p:nvPicPr>
          <p:cNvPr id="7" name="Picture 6">
            <a:extLst>
              <a:ext uri="{FF2B5EF4-FFF2-40B4-BE49-F238E27FC236}">
                <a16:creationId xmlns:a16="http://schemas.microsoft.com/office/drawing/2014/main" id="{EFE66350-C864-F1D3-59A9-B026E30C37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414" y="3483932"/>
            <a:ext cx="5361709" cy="2990625"/>
          </a:xfrm>
          <a:prstGeom prst="rect">
            <a:avLst/>
          </a:prstGeom>
        </p:spPr>
      </p:pic>
      <p:pic>
        <p:nvPicPr>
          <p:cNvPr id="8" name="Picture 7">
            <a:extLst>
              <a:ext uri="{FF2B5EF4-FFF2-40B4-BE49-F238E27FC236}">
                <a16:creationId xmlns:a16="http://schemas.microsoft.com/office/drawing/2014/main" id="{CD5D71EF-3826-9CC8-0F68-EFD2C109E0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7914" y="3432998"/>
            <a:ext cx="5361709" cy="3092492"/>
          </a:xfrm>
          <a:prstGeom prst="rect">
            <a:avLst/>
          </a:prstGeom>
        </p:spPr>
      </p:pic>
      <p:sp>
        <p:nvSpPr>
          <p:cNvPr id="2" name="TextBox 1">
            <a:extLst>
              <a:ext uri="{FF2B5EF4-FFF2-40B4-BE49-F238E27FC236}">
                <a16:creationId xmlns:a16="http://schemas.microsoft.com/office/drawing/2014/main" id="{D64B5A89-FA6C-FA3B-1969-857969EE6519}"/>
              </a:ext>
            </a:extLst>
          </p:cNvPr>
          <p:cNvSpPr txBox="1"/>
          <p:nvPr/>
        </p:nvSpPr>
        <p:spPr>
          <a:xfrm>
            <a:off x="1058832" y="665017"/>
            <a:ext cx="5306291" cy="830997"/>
          </a:xfrm>
          <a:prstGeom prst="rect">
            <a:avLst/>
          </a:prstGeom>
          <a:noFill/>
        </p:spPr>
        <p:txBody>
          <a:bodyPr wrap="square" rtlCol="0">
            <a:spAutoFit/>
          </a:bodyPr>
          <a:lstStyle/>
          <a:p>
            <a:r>
              <a:rPr lang="en-IN" sz="4800" dirty="0">
                <a:solidFill>
                  <a:schemeClr val="bg1"/>
                </a:solidFill>
              </a:rPr>
              <a:t>SURVEY PHOTOS</a:t>
            </a:r>
          </a:p>
        </p:txBody>
      </p:sp>
    </p:spTree>
    <p:extLst>
      <p:ext uri="{BB962C8B-B14F-4D97-AF65-F5344CB8AC3E}">
        <p14:creationId xmlns:p14="http://schemas.microsoft.com/office/powerpoint/2010/main" val="84322119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913B56-0741-1484-E078-DAE2870B2B8B}"/>
              </a:ext>
            </a:extLst>
          </p:cNvPr>
          <p:cNvPicPr>
            <a:picLocks noChangeAspect="1"/>
          </p:cNvPicPr>
          <p:nvPr/>
        </p:nvPicPr>
        <p:blipFill>
          <a:blip r:embed="rId2"/>
          <a:stretch>
            <a:fillRect/>
          </a:stretch>
        </p:blipFill>
        <p:spPr>
          <a:xfrm>
            <a:off x="0" y="0"/>
            <a:ext cx="12194088" cy="6857999"/>
          </a:xfrm>
          <a:prstGeom prst="rect">
            <a:avLst/>
          </a:prstGeom>
        </p:spPr>
      </p:pic>
      <p:pic>
        <p:nvPicPr>
          <p:cNvPr id="4" name="Picture 3">
            <a:extLst>
              <a:ext uri="{FF2B5EF4-FFF2-40B4-BE49-F238E27FC236}">
                <a16:creationId xmlns:a16="http://schemas.microsoft.com/office/drawing/2014/main" id="{100C749E-4EB5-3324-F358-40791C6EDE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033" y="389864"/>
            <a:ext cx="5101935" cy="3013364"/>
          </a:xfrm>
          <a:prstGeom prst="rect">
            <a:avLst/>
          </a:prstGeom>
        </p:spPr>
      </p:pic>
      <p:pic>
        <p:nvPicPr>
          <p:cNvPr id="5" name="Picture 4">
            <a:extLst>
              <a:ext uri="{FF2B5EF4-FFF2-40B4-BE49-F238E27FC236}">
                <a16:creationId xmlns:a16="http://schemas.microsoft.com/office/drawing/2014/main" id="{A28F9DFB-888B-1443-C133-6F6746D7EE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89864"/>
            <a:ext cx="5264730" cy="3039135"/>
          </a:xfrm>
          <a:prstGeom prst="rect">
            <a:avLst/>
          </a:prstGeom>
        </p:spPr>
      </p:pic>
      <p:pic>
        <p:nvPicPr>
          <p:cNvPr id="6" name="Picture 5">
            <a:extLst>
              <a:ext uri="{FF2B5EF4-FFF2-40B4-BE49-F238E27FC236}">
                <a16:creationId xmlns:a16="http://schemas.microsoft.com/office/drawing/2014/main" id="{9AEDDC01-931E-A472-9DC8-B342BD674A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033" y="3611046"/>
            <a:ext cx="5101936" cy="3039135"/>
          </a:xfrm>
          <a:prstGeom prst="rect">
            <a:avLst/>
          </a:prstGeom>
        </p:spPr>
      </p:pic>
      <p:pic>
        <p:nvPicPr>
          <p:cNvPr id="7" name="Picture 6">
            <a:extLst>
              <a:ext uri="{FF2B5EF4-FFF2-40B4-BE49-F238E27FC236}">
                <a16:creationId xmlns:a16="http://schemas.microsoft.com/office/drawing/2014/main" id="{9A0C1098-4A25-60E9-4506-D8B9BF16C5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5674" y="3635300"/>
            <a:ext cx="5361709" cy="2990625"/>
          </a:xfrm>
          <a:prstGeom prst="rect">
            <a:avLst/>
          </a:prstGeom>
        </p:spPr>
      </p:pic>
    </p:spTree>
    <p:extLst>
      <p:ext uri="{BB962C8B-B14F-4D97-AF65-F5344CB8AC3E}">
        <p14:creationId xmlns:p14="http://schemas.microsoft.com/office/powerpoint/2010/main" val="630859303"/>
      </p:ext>
    </p:extLst>
  </p:cSld>
  <p:clrMapOvr>
    <a:masterClrMapping/>
  </p:clrMapOvr>
  <p:transition spd="slow">
    <p:comb/>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FF6A63-66FF-C5B6-60D1-8398B5E11790}"/>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9D5A0C0B-2543-4D12-D799-7AEBA176F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05" y="336508"/>
            <a:ext cx="5361709" cy="3092492"/>
          </a:xfrm>
          <a:prstGeom prst="rect">
            <a:avLst/>
          </a:prstGeom>
        </p:spPr>
      </p:pic>
      <p:pic>
        <p:nvPicPr>
          <p:cNvPr id="5" name="Picture 4">
            <a:extLst>
              <a:ext uri="{FF2B5EF4-FFF2-40B4-BE49-F238E27FC236}">
                <a16:creationId xmlns:a16="http://schemas.microsoft.com/office/drawing/2014/main" id="{27A695C3-C963-36ED-C4BF-41B1F8985F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3939" y="415636"/>
            <a:ext cx="5101935" cy="3013364"/>
          </a:xfrm>
          <a:prstGeom prst="rect">
            <a:avLst/>
          </a:prstGeom>
        </p:spPr>
      </p:pic>
      <p:pic>
        <p:nvPicPr>
          <p:cNvPr id="8" name="Picture 7">
            <a:extLst>
              <a:ext uri="{FF2B5EF4-FFF2-40B4-BE49-F238E27FC236}">
                <a16:creationId xmlns:a16="http://schemas.microsoft.com/office/drawing/2014/main" id="{3635B8CD-9A21-83D7-DEF3-F1CEAEB4F3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637" y="3597254"/>
            <a:ext cx="5692644" cy="3092492"/>
          </a:xfrm>
          <a:prstGeom prst="rect">
            <a:avLst/>
          </a:prstGeom>
        </p:spPr>
      </p:pic>
      <p:pic>
        <p:nvPicPr>
          <p:cNvPr id="9" name="Picture 8">
            <a:extLst>
              <a:ext uri="{FF2B5EF4-FFF2-40B4-BE49-F238E27FC236}">
                <a16:creationId xmlns:a16="http://schemas.microsoft.com/office/drawing/2014/main" id="{F7766E61-0A1F-825F-30EA-5D0A4BABDC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6672" y="3650611"/>
            <a:ext cx="5101936" cy="3039135"/>
          </a:xfrm>
          <a:prstGeom prst="rect">
            <a:avLst/>
          </a:prstGeom>
        </p:spPr>
      </p:pic>
    </p:spTree>
    <p:extLst>
      <p:ext uri="{BB962C8B-B14F-4D97-AF65-F5344CB8AC3E}">
        <p14:creationId xmlns:p14="http://schemas.microsoft.com/office/powerpoint/2010/main" val="2034467040"/>
      </p:ext>
    </p:extLst>
  </p:cSld>
  <p:clrMapOvr>
    <a:masterClrMapping/>
  </p:clrMapOvr>
  <p:transition spd="slow">
    <p:comb/>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57F637-6655-781B-07A7-16EB18BDE6D3}"/>
              </a:ext>
            </a:extLst>
          </p:cNvPr>
          <p:cNvPicPr>
            <a:picLocks noChangeAspect="1"/>
          </p:cNvPicPr>
          <p:nvPr/>
        </p:nvPicPr>
        <p:blipFill>
          <a:blip r:embed="rId2"/>
          <a:stretch>
            <a:fillRect/>
          </a:stretch>
        </p:blipFill>
        <p:spPr>
          <a:xfrm>
            <a:off x="0" y="14793"/>
            <a:ext cx="12191999" cy="6841028"/>
          </a:xfrm>
          <a:prstGeom prst="rect">
            <a:avLst/>
          </a:prstGeom>
        </p:spPr>
      </p:pic>
      <p:sp>
        <p:nvSpPr>
          <p:cNvPr id="5" name="TextBox 4">
            <a:extLst>
              <a:ext uri="{FF2B5EF4-FFF2-40B4-BE49-F238E27FC236}">
                <a16:creationId xmlns:a16="http://schemas.microsoft.com/office/drawing/2014/main" id="{B131F056-C3AC-8874-C603-9A51872B787A}"/>
              </a:ext>
            </a:extLst>
          </p:cNvPr>
          <p:cNvSpPr txBox="1"/>
          <p:nvPr/>
        </p:nvSpPr>
        <p:spPr>
          <a:xfrm>
            <a:off x="355888" y="220579"/>
            <a:ext cx="10066194" cy="646331"/>
          </a:xfrm>
          <a:prstGeom prst="rect">
            <a:avLst/>
          </a:prstGeom>
          <a:noFill/>
        </p:spPr>
        <p:txBody>
          <a:bodyPr wrap="square">
            <a:spAutoFit/>
          </a:bodyPr>
          <a:lstStyle/>
          <a:p>
            <a:r>
              <a:rPr lang="en-IN" sz="3600" dirty="0">
                <a:solidFill>
                  <a:schemeClr val="bg1"/>
                </a:solidFill>
                <a:latin typeface="Arial" panose="020B0604020202020204" pitchFamily="34" charset="0"/>
                <a:cs typeface="Arial" panose="020B0604020202020204" pitchFamily="34" charset="0"/>
              </a:rPr>
              <a:t>BY THE SURVEY WE CONCLUDE THAT !</a:t>
            </a:r>
          </a:p>
        </p:txBody>
      </p:sp>
      <p:sp>
        <p:nvSpPr>
          <p:cNvPr id="7" name="TextBox 6">
            <a:extLst>
              <a:ext uri="{FF2B5EF4-FFF2-40B4-BE49-F238E27FC236}">
                <a16:creationId xmlns:a16="http://schemas.microsoft.com/office/drawing/2014/main" id="{95225AF7-DC9C-AF75-DD28-965D727DF4B9}"/>
              </a:ext>
            </a:extLst>
          </p:cNvPr>
          <p:cNvSpPr txBox="1"/>
          <p:nvPr/>
        </p:nvSpPr>
        <p:spPr>
          <a:xfrm>
            <a:off x="355887" y="1072696"/>
            <a:ext cx="8507557" cy="3416320"/>
          </a:xfrm>
          <a:prstGeom prst="rect">
            <a:avLst/>
          </a:prstGeom>
          <a:noFill/>
        </p:spPr>
        <p:txBody>
          <a:bodyPr wrap="square">
            <a:spAutoFit/>
          </a:bodyPr>
          <a:lstStyle/>
          <a:p>
            <a:pPr marL="285750" indent="-285750">
              <a:buFont typeface="Wingdings" panose="05000000000000000000" pitchFamily="2" charset="2"/>
              <a:buChar char="Ø"/>
            </a:pPr>
            <a:r>
              <a:rPr lang="en-IN" sz="2400" dirty="0">
                <a:solidFill>
                  <a:schemeClr val="bg1"/>
                </a:solidFill>
                <a:latin typeface="Arial" panose="020B0604020202020204" pitchFamily="34" charset="0"/>
                <a:cs typeface="Arial" panose="020B0604020202020204" pitchFamily="34" charset="0"/>
              </a:rPr>
              <a:t>Firstly we conclude the mobile phones are very beneficial.</a:t>
            </a:r>
          </a:p>
          <a:p>
            <a:pPr marL="285750" indent="-285750">
              <a:buFont typeface="Wingdings" panose="05000000000000000000" pitchFamily="2" charset="2"/>
              <a:buChar char="Ø"/>
            </a:pPr>
            <a:r>
              <a:rPr lang="en-IN" sz="2400" dirty="0">
                <a:solidFill>
                  <a:schemeClr val="bg1"/>
                </a:solidFill>
                <a:latin typeface="Arial" panose="020B0604020202020204" pitchFamily="34" charset="0"/>
                <a:cs typeface="Arial" panose="020B0604020202020204" pitchFamily="34" charset="0"/>
              </a:rPr>
              <a:t>At the same time they also causes lots of disadvantages.</a:t>
            </a:r>
          </a:p>
          <a:p>
            <a:pPr marL="285750" indent="-285750">
              <a:buFont typeface="Wingdings" panose="05000000000000000000" pitchFamily="2" charset="2"/>
              <a:buChar char="Ø"/>
            </a:pPr>
            <a:r>
              <a:rPr lang="en-IN" sz="2400" dirty="0">
                <a:solidFill>
                  <a:schemeClr val="bg1"/>
                </a:solidFill>
                <a:latin typeface="Arial" panose="020B0604020202020204" pitchFamily="34" charset="0"/>
                <a:cs typeface="Arial" panose="020B0604020202020204" pitchFamily="34" charset="0"/>
              </a:rPr>
              <a:t>They create distance between people.</a:t>
            </a:r>
          </a:p>
          <a:p>
            <a:pPr marL="285750" indent="-285750">
              <a:buFont typeface="Wingdings" panose="05000000000000000000" pitchFamily="2" charset="2"/>
              <a:buChar char="Ø"/>
            </a:pPr>
            <a:r>
              <a:rPr lang="en-IN" sz="2400" dirty="0">
                <a:solidFill>
                  <a:schemeClr val="bg1"/>
                </a:solidFill>
                <a:latin typeface="Arial" panose="020B0604020202020204" pitchFamily="34" charset="0"/>
                <a:cs typeface="Arial" panose="020B0604020202020204" pitchFamily="34" charset="0"/>
              </a:rPr>
              <a:t>As people spend time on their phones and they don’t talk to each other much.</a:t>
            </a:r>
          </a:p>
          <a:p>
            <a:pPr marL="285750" indent="-285750">
              <a:buFont typeface="Wingdings" panose="05000000000000000000" pitchFamily="2" charset="2"/>
              <a:buChar char="Ø"/>
            </a:pPr>
            <a:r>
              <a:rPr lang="en-IN" sz="2400" dirty="0">
                <a:solidFill>
                  <a:schemeClr val="bg1"/>
                </a:solidFill>
                <a:latin typeface="Arial" panose="020B0604020202020204" pitchFamily="34" charset="0"/>
                <a:cs typeface="Arial" panose="020B0604020202020204" pitchFamily="34" charset="0"/>
              </a:rPr>
              <a:t>There are some there are some disadvantages like:-</a:t>
            </a:r>
          </a:p>
          <a:p>
            <a:pPr marL="457200" indent="-457200">
              <a:buFont typeface="Wingdings" panose="05000000000000000000" pitchFamily="2" charset="2"/>
              <a:buChar char="ü"/>
            </a:pPr>
            <a:r>
              <a:rPr lang="en-IN" sz="2400" dirty="0">
                <a:solidFill>
                  <a:schemeClr val="bg1"/>
                </a:solidFill>
                <a:latin typeface="Arial" panose="020B0604020202020204" pitchFamily="34" charset="0"/>
                <a:cs typeface="Arial" panose="020B0604020202020204" pitchFamily="34" charset="0"/>
              </a:rPr>
              <a:t>children in the age group of (5 – 15) they are using the phone         for the purpose of  Games, they will addict to the mobile. </a:t>
            </a:r>
          </a:p>
        </p:txBody>
      </p:sp>
      <p:pic>
        <p:nvPicPr>
          <p:cNvPr id="8" name="Picture 7">
            <a:extLst>
              <a:ext uri="{FF2B5EF4-FFF2-40B4-BE49-F238E27FC236}">
                <a16:creationId xmlns:a16="http://schemas.microsoft.com/office/drawing/2014/main" id="{A15D515A-5EDC-CC2A-121D-0C26EBCEE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4617" y="2525971"/>
            <a:ext cx="3198167" cy="1657658"/>
          </a:xfrm>
          <a:prstGeom prst="rect">
            <a:avLst/>
          </a:prstGeom>
        </p:spPr>
      </p:pic>
      <p:pic>
        <p:nvPicPr>
          <p:cNvPr id="9" name="Picture 8">
            <a:extLst>
              <a:ext uri="{FF2B5EF4-FFF2-40B4-BE49-F238E27FC236}">
                <a16:creationId xmlns:a16="http://schemas.microsoft.com/office/drawing/2014/main" id="{4037501C-39C9-8868-5553-B75FED2044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4617" y="4376911"/>
            <a:ext cx="3198167" cy="1705689"/>
          </a:xfrm>
          <a:prstGeom prst="rect">
            <a:avLst/>
          </a:prstGeom>
        </p:spPr>
      </p:pic>
      <p:sp>
        <p:nvSpPr>
          <p:cNvPr id="11" name="TextBox 10">
            <a:extLst>
              <a:ext uri="{FF2B5EF4-FFF2-40B4-BE49-F238E27FC236}">
                <a16:creationId xmlns:a16="http://schemas.microsoft.com/office/drawing/2014/main" id="{B7C5291D-4499-D5A0-D9D9-58A7831B118A}"/>
              </a:ext>
            </a:extLst>
          </p:cNvPr>
          <p:cNvSpPr txBox="1"/>
          <p:nvPr/>
        </p:nvSpPr>
        <p:spPr>
          <a:xfrm>
            <a:off x="355886" y="4489016"/>
            <a:ext cx="8439515" cy="830997"/>
          </a:xfrm>
          <a:prstGeom prst="rect">
            <a:avLst/>
          </a:prstGeom>
          <a:noFill/>
        </p:spPr>
        <p:txBody>
          <a:bodyPr wrap="square">
            <a:spAutoFit/>
          </a:bodyPr>
          <a:lstStyle/>
          <a:p>
            <a:pPr marL="285750" indent="-285750">
              <a:buFont typeface="Wingdings" panose="05000000000000000000" pitchFamily="2" charset="2"/>
              <a:buChar char="ü"/>
            </a:pPr>
            <a:r>
              <a:rPr lang="en-US" sz="2400" dirty="0">
                <a:solidFill>
                  <a:schemeClr val="bg1"/>
                </a:solidFill>
                <a:latin typeface="Arial" panose="020B0604020202020204" pitchFamily="34" charset="0"/>
                <a:cs typeface="Arial" panose="020B0604020202020204" pitchFamily="34" charset="0"/>
              </a:rPr>
              <a:t>Adults in the age group of  (16 – 20) they are using the phone for the purpose of social media.</a:t>
            </a:r>
            <a:endParaRPr lang="en-IN" sz="2400"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342A3747-01F9-6FE2-E24F-6D68BA12DAED}"/>
              </a:ext>
            </a:extLst>
          </p:cNvPr>
          <p:cNvSpPr txBox="1"/>
          <p:nvPr/>
        </p:nvSpPr>
        <p:spPr>
          <a:xfrm>
            <a:off x="355886" y="5435222"/>
            <a:ext cx="8289350" cy="830997"/>
          </a:xfrm>
          <a:prstGeom prst="rect">
            <a:avLst/>
          </a:prstGeom>
          <a:noFill/>
        </p:spPr>
        <p:txBody>
          <a:bodyPr wrap="square">
            <a:spAutoFit/>
          </a:bodyPr>
          <a:lstStyle/>
          <a:p>
            <a:pPr marL="285750" indent="-285750">
              <a:buFont typeface="Wingdings" panose="05000000000000000000" pitchFamily="2" charset="2"/>
              <a:buChar char="ü"/>
            </a:pPr>
            <a:r>
              <a:rPr lang="en-US" sz="2400" dirty="0">
                <a:solidFill>
                  <a:schemeClr val="bg1"/>
                </a:solidFill>
                <a:latin typeface="Arial" panose="020B0604020202020204" pitchFamily="34" charset="0"/>
                <a:cs typeface="Arial" panose="020B0604020202020204" pitchFamily="34" charset="0"/>
              </a:rPr>
              <a:t>Old age people they are using the phone for contact with their children.</a:t>
            </a:r>
            <a:endParaRPr lang="en-IN"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36097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BB73C4-CF7B-51D3-5375-B037B8B53F8C}"/>
              </a:ext>
            </a:extLst>
          </p:cNvPr>
          <p:cNvPicPr>
            <a:picLocks noChangeAspect="1"/>
          </p:cNvPicPr>
          <p:nvPr/>
        </p:nvPicPr>
        <p:blipFill>
          <a:blip r:embed="rId2"/>
          <a:stretch>
            <a:fillRect/>
          </a:stretch>
        </p:blipFill>
        <p:spPr>
          <a:xfrm>
            <a:off x="1" y="0"/>
            <a:ext cx="12192000" cy="6858000"/>
          </a:xfrm>
          <a:prstGeom prst="rect">
            <a:avLst/>
          </a:prstGeom>
        </p:spPr>
      </p:pic>
      <p:pic>
        <p:nvPicPr>
          <p:cNvPr id="6" name="Picture 5">
            <a:extLst>
              <a:ext uri="{FF2B5EF4-FFF2-40B4-BE49-F238E27FC236}">
                <a16:creationId xmlns:a16="http://schemas.microsoft.com/office/drawing/2014/main" id="{9778E043-46A7-8112-CD6C-D346F7D6BA74}"/>
              </a:ext>
            </a:extLst>
          </p:cNvPr>
          <p:cNvPicPr>
            <a:picLocks noChangeAspect="1"/>
          </p:cNvPicPr>
          <p:nvPr/>
        </p:nvPicPr>
        <p:blipFill>
          <a:blip r:embed="rId3"/>
          <a:stretch>
            <a:fillRect/>
          </a:stretch>
        </p:blipFill>
        <p:spPr>
          <a:xfrm>
            <a:off x="6118396" y="1072115"/>
            <a:ext cx="5779196" cy="4840312"/>
          </a:xfrm>
          <a:prstGeom prst="rect">
            <a:avLst/>
          </a:prstGeom>
        </p:spPr>
      </p:pic>
      <p:pic>
        <p:nvPicPr>
          <p:cNvPr id="7" name="Picture 6">
            <a:extLst>
              <a:ext uri="{FF2B5EF4-FFF2-40B4-BE49-F238E27FC236}">
                <a16:creationId xmlns:a16="http://schemas.microsoft.com/office/drawing/2014/main" id="{879D9F4A-A447-4968-678D-70B0807CEC41}"/>
              </a:ext>
            </a:extLst>
          </p:cNvPr>
          <p:cNvPicPr>
            <a:picLocks noChangeAspect="1"/>
          </p:cNvPicPr>
          <p:nvPr/>
        </p:nvPicPr>
        <p:blipFill>
          <a:blip r:embed="rId4"/>
          <a:stretch>
            <a:fillRect/>
          </a:stretch>
        </p:blipFill>
        <p:spPr>
          <a:xfrm>
            <a:off x="457199" y="1072115"/>
            <a:ext cx="4840312" cy="4840312"/>
          </a:xfrm>
          <a:prstGeom prst="rect">
            <a:avLst/>
          </a:prstGeom>
        </p:spPr>
      </p:pic>
      <p:sp>
        <p:nvSpPr>
          <p:cNvPr id="8" name="TextBox 7">
            <a:extLst>
              <a:ext uri="{FF2B5EF4-FFF2-40B4-BE49-F238E27FC236}">
                <a16:creationId xmlns:a16="http://schemas.microsoft.com/office/drawing/2014/main" id="{77F78CE3-4A3E-2C25-5729-EDE47144DEED}"/>
              </a:ext>
            </a:extLst>
          </p:cNvPr>
          <p:cNvSpPr txBox="1"/>
          <p:nvPr/>
        </p:nvSpPr>
        <p:spPr>
          <a:xfrm>
            <a:off x="1267691" y="155864"/>
            <a:ext cx="9268691" cy="584775"/>
          </a:xfrm>
          <a:prstGeom prst="rect">
            <a:avLst/>
          </a:prstGeom>
          <a:noFill/>
        </p:spPr>
        <p:txBody>
          <a:bodyPr wrap="square" rtlCol="0">
            <a:spAutoFit/>
          </a:bodyPr>
          <a:lstStyle/>
          <a:p>
            <a:r>
              <a:rPr lang="en-IN" sz="3200" dirty="0">
                <a:solidFill>
                  <a:schemeClr val="bg1"/>
                </a:solidFill>
              </a:rPr>
              <a:t>The mobile phone addiction in the present generation </a:t>
            </a:r>
          </a:p>
        </p:txBody>
      </p:sp>
    </p:spTree>
    <p:extLst>
      <p:ext uri="{BB962C8B-B14F-4D97-AF65-F5344CB8AC3E}">
        <p14:creationId xmlns:p14="http://schemas.microsoft.com/office/powerpoint/2010/main" val="9105591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BDF4E3-F674-256A-F61F-4F74DA2E5DC3}"/>
              </a:ext>
            </a:extLst>
          </p:cNvPr>
          <p:cNvPicPr>
            <a:picLocks noChangeAspect="1"/>
          </p:cNvPicPr>
          <p:nvPr/>
        </p:nvPicPr>
        <p:blipFill>
          <a:blip r:embed="rId2"/>
          <a:stretch>
            <a:fillRect/>
          </a:stretch>
        </p:blipFill>
        <p:spPr>
          <a:xfrm>
            <a:off x="0" y="-8514"/>
            <a:ext cx="12192000" cy="6866513"/>
          </a:xfrm>
          <a:prstGeom prst="rect">
            <a:avLst/>
          </a:prstGeom>
        </p:spPr>
      </p:pic>
      <p:sp>
        <p:nvSpPr>
          <p:cNvPr id="5" name="TextBox 4">
            <a:extLst>
              <a:ext uri="{FF2B5EF4-FFF2-40B4-BE49-F238E27FC236}">
                <a16:creationId xmlns:a16="http://schemas.microsoft.com/office/drawing/2014/main" id="{814C5918-B9D4-FB00-B611-043D32305B67}"/>
              </a:ext>
            </a:extLst>
          </p:cNvPr>
          <p:cNvSpPr txBox="1"/>
          <p:nvPr/>
        </p:nvSpPr>
        <p:spPr>
          <a:xfrm>
            <a:off x="480579" y="871325"/>
            <a:ext cx="6094268" cy="6124754"/>
          </a:xfrm>
          <a:prstGeom prst="rect">
            <a:avLst/>
          </a:prstGeom>
          <a:noFill/>
        </p:spPr>
        <p:txBody>
          <a:bodyPr wrap="square">
            <a:spAutoFit/>
          </a:bodyPr>
          <a:lstStyle/>
          <a:p>
            <a:pPr marL="285750" indent="-285750" algn="l" fontAlgn="ctr">
              <a:buFont typeface="Wingdings" panose="05000000000000000000" pitchFamily="2" charset="2"/>
              <a:buChar char="Ø"/>
            </a:pPr>
            <a:r>
              <a:rPr lang="en-US" sz="2800" b="0" i="0" dirty="0">
                <a:solidFill>
                  <a:schemeClr val="bg1"/>
                </a:solidFill>
                <a:effectLst/>
                <a:latin typeface="Google Sans"/>
              </a:rPr>
              <a:t>To avoid excessive mobile phone usage in society, individuals can practice mindful phone habits like: setting designated "phone-free" times, keeping phones out of sight during social interactions, being aware of surroundings, using apps to limit screen time, turning off notifications when not needed, prioritizing face-to-face conversations, and consciously choosing to put the phone away during important moments like meals or meetings. </a:t>
            </a:r>
          </a:p>
          <a:p>
            <a:pPr algn="l"/>
            <a:r>
              <a:rPr lang="en-US" sz="2800" b="0" i="0" dirty="0">
                <a:solidFill>
                  <a:schemeClr val="bg1"/>
                </a:solidFill>
                <a:effectLst/>
                <a:latin typeface="Google Sans"/>
              </a:rPr>
              <a:t> </a:t>
            </a:r>
          </a:p>
        </p:txBody>
      </p:sp>
      <p:sp>
        <p:nvSpPr>
          <p:cNvPr id="7" name="TextBox 6">
            <a:extLst>
              <a:ext uri="{FF2B5EF4-FFF2-40B4-BE49-F238E27FC236}">
                <a16:creationId xmlns:a16="http://schemas.microsoft.com/office/drawing/2014/main" id="{04EB1CF5-A317-C765-4EAC-1440C0592FBD}"/>
              </a:ext>
            </a:extLst>
          </p:cNvPr>
          <p:cNvSpPr txBox="1"/>
          <p:nvPr/>
        </p:nvSpPr>
        <p:spPr>
          <a:xfrm>
            <a:off x="480579" y="129566"/>
            <a:ext cx="11261148" cy="646331"/>
          </a:xfrm>
          <a:prstGeom prst="rect">
            <a:avLst/>
          </a:prstGeom>
          <a:noFill/>
        </p:spPr>
        <p:txBody>
          <a:bodyPr wrap="square">
            <a:spAutoFit/>
          </a:bodyPr>
          <a:lstStyle/>
          <a:p>
            <a:r>
              <a:rPr lang="en-IN" sz="3600" dirty="0">
                <a:solidFill>
                  <a:schemeClr val="bg1"/>
                </a:solidFill>
              </a:rPr>
              <a:t>Precautions to avoid the mobile phone usage in the society</a:t>
            </a:r>
          </a:p>
        </p:txBody>
      </p:sp>
      <p:pic>
        <p:nvPicPr>
          <p:cNvPr id="9" name="Picture 8">
            <a:extLst>
              <a:ext uri="{FF2B5EF4-FFF2-40B4-BE49-F238E27FC236}">
                <a16:creationId xmlns:a16="http://schemas.microsoft.com/office/drawing/2014/main" id="{4994B1F1-8102-C882-D0BE-062389D5A3E5}"/>
              </a:ext>
            </a:extLst>
          </p:cNvPr>
          <p:cNvPicPr>
            <a:picLocks noChangeAspect="1"/>
          </p:cNvPicPr>
          <p:nvPr/>
        </p:nvPicPr>
        <p:blipFill>
          <a:blip r:embed="rId3"/>
          <a:stretch>
            <a:fillRect/>
          </a:stretch>
        </p:blipFill>
        <p:spPr>
          <a:xfrm>
            <a:off x="6979396" y="1181291"/>
            <a:ext cx="3781953" cy="4486901"/>
          </a:xfrm>
          <a:prstGeom prst="rect">
            <a:avLst/>
          </a:prstGeom>
        </p:spPr>
      </p:pic>
    </p:spTree>
    <p:extLst>
      <p:ext uri="{BB962C8B-B14F-4D97-AF65-F5344CB8AC3E}">
        <p14:creationId xmlns:p14="http://schemas.microsoft.com/office/powerpoint/2010/main" val="2394609517"/>
      </p:ext>
    </p:extLst>
  </p:cSld>
  <p:clrMapOvr>
    <a:masterClrMapping/>
  </p:clrMapOvr>
  <p:transition spd="slow">
    <p:wheel spokes="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2FA036-A8BC-7419-45BC-9420685CF05A}"/>
              </a:ext>
            </a:extLst>
          </p:cNvPr>
          <p:cNvPicPr>
            <a:picLocks noChangeAspect="1"/>
          </p:cNvPicPr>
          <p:nvPr/>
        </p:nvPicPr>
        <p:blipFill>
          <a:blip r:embed="rId2"/>
          <a:stretch>
            <a:fillRect/>
          </a:stretch>
        </p:blipFill>
        <p:spPr>
          <a:xfrm>
            <a:off x="0" y="1"/>
            <a:ext cx="12192000" cy="6852948"/>
          </a:xfrm>
          <a:prstGeom prst="rect">
            <a:avLst/>
          </a:prstGeom>
        </p:spPr>
      </p:pic>
      <p:sp>
        <p:nvSpPr>
          <p:cNvPr id="5" name="TextBox 4">
            <a:extLst>
              <a:ext uri="{FF2B5EF4-FFF2-40B4-BE49-F238E27FC236}">
                <a16:creationId xmlns:a16="http://schemas.microsoft.com/office/drawing/2014/main" id="{12848EB5-B309-A367-DF2C-8F89E1C1C024}"/>
              </a:ext>
            </a:extLst>
          </p:cNvPr>
          <p:cNvSpPr txBox="1"/>
          <p:nvPr/>
        </p:nvSpPr>
        <p:spPr>
          <a:xfrm>
            <a:off x="366278" y="425470"/>
            <a:ext cx="7541203" cy="6432530"/>
          </a:xfrm>
          <a:prstGeom prst="rect">
            <a:avLst/>
          </a:prstGeom>
          <a:noFill/>
        </p:spPr>
        <p:txBody>
          <a:bodyPr wrap="square">
            <a:spAutoFit/>
          </a:bodyPr>
          <a:lstStyle/>
          <a:p>
            <a:pPr algn="l" fontAlgn="ctr"/>
            <a:endParaRPr lang="en-US" sz="2800" b="0" i="0" dirty="0">
              <a:solidFill>
                <a:schemeClr val="bg1"/>
              </a:solidFill>
              <a:effectLst/>
              <a:latin typeface="Google Sans"/>
            </a:endParaRPr>
          </a:p>
          <a:p>
            <a:pPr algn="l">
              <a:buFont typeface="Arial" panose="020B0604020202020204" pitchFamily="34" charset="0"/>
              <a:buChar char="•"/>
            </a:pPr>
            <a:r>
              <a:rPr lang="en-US" sz="2400" b="1" i="0" dirty="0">
                <a:solidFill>
                  <a:schemeClr val="bg1"/>
                </a:solidFill>
                <a:effectLst/>
                <a:latin typeface="Google Sans"/>
              </a:rPr>
              <a:t>Set boundaries:</a:t>
            </a:r>
            <a:endParaRPr lang="en-US" sz="2400" b="0" i="0" dirty="0">
              <a:solidFill>
                <a:schemeClr val="bg1"/>
              </a:solidFill>
              <a:effectLst/>
              <a:latin typeface="Google Sans"/>
            </a:endParaRPr>
          </a:p>
          <a:p>
            <a:pPr algn="l" fontAlgn="ctr">
              <a:buFont typeface="Arial" panose="020B0604020202020204" pitchFamily="34" charset="0"/>
              <a:buChar char="•"/>
            </a:pPr>
            <a:r>
              <a:rPr lang="en-US" sz="2400" b="0" i="0" dirty="0">
                <a:solidFill>
                  <a:schemeClr val="bg1"/>
                </a:solidFill>
                <a:effectLst/>
                <a:latin typeface="Google Sans"/>
              </a:rPr>
              <a:t>Designate specific times and places where phone usage is restricted, like during meals, meetings, or while driving. </a:t>
            </a:r>
          </a:p>
          <a:p>
            <a:pPr algn="l">
              <a:buFont typeface="Arial" panose="020B0604020202020204" pitchFamily="34" charset="0"/>
              <a:buChar char="•"/>
            </a:pPr>
            <a:r>
              <a:rPr lang="en-US" sz="2400" b="1" i="0" dirty="0">
                <a:solidFill>
                  <a:schemeClr val="bg1"/>
                </a:solidFill>
                <a:effectLst/>
                <a:latin typeface="Google Sans"/>
              </a:rPr>
              <a:t>Silence notifications:</a:t>
            </a:r>
            <a:endParaRPr lang="en-US" sz="2400" b="0" i="0" dirty="0">
              <a:solidFill>
                <a:schemeClr val="bg1"/>
              </a:solidFill>
              <a:effectLst/>
              <a:latin typeface="Google Sans"/>
            </a:endParaRPr>
          </a:p>
          <a:p>
            <a:pPr algn="l" fontAlgn="ctr">
              <a:buFont typeface="Arial" panose="020B0604020202020204" pitchFamily="34" charset="0"/>
              <a:buChar char="•"/>
            </a:pPr>
            <a:r>
              <a:rPr lang="en-US" sz="2400" b="0" i="0" dirty="0">
                <a:solidFill>
                  <a:schemeClr val="bg1"/>
                </a:solidFill>
                <a:effectLst/>
                <a:latin typeface="Google Sans"/>
              </a:rPr>
              <a:t>Mute unnecessary notifications to avoid constant distractions. </a:t>
            </a:r>
          </a:p>
          <a:p>
            <a:pPr algn="l">
              <a:buFont typeface="Arial" panose="020B0604020202020204" pitchFamily="34" charset="0"/>
              <a:buChar char="•"/>
            </a:pPr>
            <a:r>
              <a:rPr lang="en-US" sz="2400" b="1" i="0" dirty="0">
                <a:solidFill>
                  <a:schemeClr val="bg1"/>
                </a:solidFill>
                <a:effectLst/>
                <a:latin typeface="Google Sans"/>
              </a:rPr>
              <a:t>"Phone-free" zones:</a:t>
            </a:r>
            <a:endParaRPr lang="en-US" sz="2400" b="0" i="0" dirty="0">
              <a:solidFill>
                <a:schemeClr val="bg1"/>
              </a:solidFill>
              <a:effectLst/>
              <a:latin typeface="Google Sans"/>
            </a:endParaRPr>
          </a:p>
          <a:p>
            <a:pPr algn="l" fontAlgn="ctr">
              <a:buFont typeface="Arial" panose="020B0604020202020204" pitchFamily="34" charset="0"/>
              <a:buChar char="•"/>
            </a:pPr>
            <a:r>
              <a:rPr lang="en-US" sz="2400" b="0" i="0" dirty="0">
                <a:solidFill>
                  <a:schemeClr val="bg1"/>
                </a:solidFill>
                <a:effectLst/>
                <a:latin typeface="Google Sans"/>
              </a:rPr>
              <a:t>Establish designated areas where using phones is discouraged, such as in classrooms or during social gatherings. </a:t>
            </a:r>
          </a:p>
          <a:p>
            <a:pPr algn="l">
              <a:buFont typeface="Arial" panose="020B0604020202020204" pitchFamily="34" charset="0"/>
              <a:buChar char="•"/>
            </a:pPr>
            <a:r>
              <a:rPr lang="en-US" sz="2400" b="1" i="0" dirty="0">
                <a:solidFill>
                  <a:schemeClr val="bg1"/>
                </a:solidFill>
                <a:effectLst/>
                <a:latin typeface="Google Sans"/>
              </a:rPr>
              <a:t>Digital detox:</a:t>
            </a:r>
            <a:endParaRPr lang="en-US" sz="2400" b="0" i="0" dirty="0">
              <a:solidFill>
                <a:schemeClr val="bg1"/>
              </a:solidFill>
              <a:effectLst/>
              <a:latin typeface="Google Sans"/>
            </a:endParaRPr>
          </a:p>
          <a:p>
            <a:pPr algn="l" fontAlgn="ctr">
              <a:buFont typeface="Arial" panose="020B0604020202020204" pitchFamily="34" charset="0"/>
              <a:buChar char="•"/>
            </a:pPr>
            <a:r>
              <a:rPr lang="en-US" sz="2400" b="0" i="0" dirty="0">
                <a:solidFill>
                  <a:schemeClr val="bg1"/>
                </a:solidFill>
                <a:effectLst/>
                <a:latin typeface="Google Sans"/>
              </a:rPr>
              <a:t>Schedule regular periods without phone access to encourage present-moment engagement. </a:t>
            </a:r>
          </a:p>
          <a:p>
            <a:pPr algn="l">
              <a:buFont typeface="Arial" panose="020B0604020202020204" pitchFamily="34" charset="0"/>
              <a:buChar char="•"/>
            </a:pPr>
            <a:r>
              <a:rPr lang="en-US" sz="2400" b="1" i="0" dirty="0">
                <a:solidFill>
                  <a:schemeClr val="bg1"/>
                </a:solidFill>
                <a:effectLst/>
                <a:latin typeface="Google Sans"/>
              </a:rPr>
              <a:t>App management:</a:t>
            </a:r>
            <a:endParaRPr lang="en-US" sz="2400" b="0" i="0" dirty="0">
              <a:solidFill>
                <a:schemeClr val="bg1"/>
              </a:solidFill>
              <a:effectLst/>
              <a:latin typeface="Google Sans"/>
            </a:endParaRPr>
          </a:p>
          <a:p>
            <a:pPr algn="l">
              <a:buFont typeface="Arial" panose="020B0604020202020204" pitchFamily="34" charset="0"/>
              <a:buChar char="•"/>
            </a:pPr>
            <a:r>
              <a:rPr lang="en-US" sz="2400" b="0" i="0" dirty="0">
                <a:solidFill>
                  <a:schemeClr val="bg1"/>
                </a:solidFill>
                <a:effectLst/>
                <a:latin typeface="Google Sans"/>
              </a:rPr>
              <a:t>Remove time-consuming apps or set usage limits on them. </a:t>
            </a:r>
          </a:p>
        </p:txBody>
      </p:sp>
      <p:sp>
        <p:nvSpPr>
          <p:cNvPr id="7" name="TextBox 6">
            <a:extLst>
              <a:ext uri="{FF2B5EF4-FFF2-40B4-BE49-F238E27FC236}">
                <a16:creationId xmlns:a16="http://schemas.microsoft.com/office/drawing/2014/main" id="{528C297C-19EA-0D08-600A-883489F1ED31}"/>
              </a:ext>
            </a:extLst>
          </p:cNvPr>
          <p:cNvSpPr txBox="1"/>
          <p:nvPr/>
        </p:nvSpPr>
        <p:spPr>
          <a:xfrm>
            <a:off x="366277" y="56138"/>
            <a:ext cx="11697567" cy="646331"/>
          </a:xfrm>
          <a:prstGeom prst="rect">
            <a:avLst/>
          </a:prstGeom>
          <a:noFill/>
        </p:spPr>
        <p:txBody>
          <a:bodyPr wrap="square">
            <a:spAutoFit/>
          </a:bodyPr>
          <a:lstStyle/>
          <a:p>
            <a:r>
              <a:rPr lang="en-US" sz="3600" b="0" i="0" dirty="0">
                <a:solidFill>
                  <a:schemeClr val="bg1"/>
                </a:solidFill>
                <a:effectLst/>
                <a:latin typeface="Google Sans"/>
              </a:rPr>
              <a:t>Key precautions to avoid excessive mobile phone usage:</a:t>
            </a:r>
            <a:endParaRPr lang="en-IN" sz="3600" dirty="0">
              <a:solidFill>
                <a:schemeClr val="bg1"/>
              </a:solidFill>
            </a:endParaRPr>
          </a:p>
        </p:txBody>
      </p:sp>
      <p:pic>
        <p:nvPicPr>
          <p:cNvPr id="9" name="Picture 8">
            <a:extLst>
              <a:ext uri="{FF2B5EF4-FFF2-40B4-BE49-F238E27FC236}">
                <a16:creationId xmlns:a16="http://schemas.microsoft.com/office/drawing/2014/main" id="{1D493DCB-A8EB-7C56-1958-E188735FDCCA}"/>
              </a:ext>
            </a:extLst>
          </p:cNvPr>
          <p:cNvPicPr>
            <a:picLocks noChangeAspect="1"/>
          </p:cNvPicPr>
          <p:nvPr/>
        </p:nvPicPr>
        <p:blipFill>
          <a:blip r:embed="rId3"/>
          <a:stretch>
            <a:fillRect/>
          </a:stretch>
        </p:blipFill>
        <p:spPr>
          <a:xfrm>
            <a:off x="7766495" y="1509100"/>
            <a:ext cx="3953427" cy="2572109"/>
          </a:xfrm>
          <a:prstGeom prst="rect">
            <a:avLst/>
          </a:prstGeom>
        </p:spPr>
      </p:pic>
      <p:pic>
        <p:nvPicPr>
          <p:cNvPr id="11" name="Picture 10">
            <a:extLst>
              <a:ext uri="{FF2B5EF4-FFF2-40B4-BE49-F238E27FC236}">
                <a16:creationId xmlns:a16="http://schemas.microsoft.com/office/drawing/2014/main" id="{EF3CC6A8-FBEF-18A6-C82C-45A25F7478F2}"/>
              </a:ext>
            </a:extLst>
          </p:cNvPr>
          <p:cNvPicPr>
            <a:picLocks noChangeAspect="1"/>
          </p:cNvPicPr>
          <p:nvPr/>
        </p:nvPicPr>
        <p:blipFill>
          <a:blip r:embed="rId4"/>
          <a:stretch>
            <a:fillRect/>
          </a:stretch>
        </p:blipFill>
        <p:spPr>
          <a:xfrm>
            <a:off x="7718863" y="4152445"/>
            <a:ext cx="4048690" cy="2629267"/>
          </a:xfrm>
          <a:prstGeom prst="rect">
            <a:avLst/>
          </a:prstGeom>
        </p:spPr>
      </p:pic>
    </p:spTree>
    <p:extLst>
      <p:ext uri="{BB962C8B-B14F-4D97-AF65-F5344CB8AC3E}">
        <p14:creationId xmlns:p14="http://schemas.microsoft.com/office/powerpoint/2010/main" val="37787788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3F7BCB-1430-76C6-3AEB-420D1D52A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6" name="Freeform: Shape 5">
            <a:extLst>
              <a:ext uri="{FF2B5EF4-FFF2-40B4-BE49-F238E27FC236}">
                <a16:creationId xmlns:a16="http://schemas.microsoft.com/office/drawing/2014/main" id="{0D6782EB-AF1E-1B50-E845-BBBCF79D66FB}"/>
              </a:ext>
            </a:extLst>
          </p:cNvPr>
          <p:cNvSpPr/>
          <p:nvPr/>
        </p:nvSpPr>
        <p:spPr>
          <a:xfrm>
            <a:off x="0" y="0"/>
            <a:ext cx="12192000" cy="6858000"/>
          </a:xfrm>
          <a:custGeom>
            <a:avLst/>
            <a:gdLst/>
            <a:ahLst/>
            <a:cxnLst/>
            <a:rect l="l" t="t" r="r" b="b"/>
            <a:pathLst>
              <a:path w="12192000" h="6858000">
                <a:moveTo>
                  <a:pt x="3870159" y="3540669"/>
                </a:moveTo>
                <a:lnTo>
                  <a:pt x="3988477" y="3540669"/>
                </a:lnTo>
                <a:lnTo>
                  <a:pt x="3988477" y="3728006"/>
                </a:lnTo>
                <a:cubicBezTo>
                  <a:pt x="3950681" y="3770732"/>
                  <a:pt x="3913501" y="3803188"/>
                  <a:pt x="3876938" y="3825372"/>
                </a:cubicBezTo>
                <a:cubicBezTo>
                  <a:pt x="3840374" y="3847557"/>
                  <a:pt x="3800318" y="3858649"/>
                  <a:pt x="3756771" y="3858649"/>
                </a:cubicBezTo>
                <a:cubicBezTo>
                  <a:pt x="3705006" y="3858649"/>
                  <a:pt x="3664540" y="3845503"/>
                  <a:pt x="3635371" y="3819210"/>
                </a:cubicBezTo>
                <a:cubicBezTo>
                  <a:pt x="3606202" y="3792917"/>
                  <a:pt x="3591618" y="3756764"/>
                  <a:pt x="3591618" y="3710751"/>
                </a:cubicBezTo>
                <a:cubicBezTo>
                  <a:pt x="3591618" y="3683637"/>
                  <a:pt x="3596753" y="3659603"/>
                  <a:pt x="3607024" y="3638651"/>
                </a:cubicBezTo>
                <a:cubicBezTo>
                  <a:pt x="3617294" y="3617699"/>
                  <a:pt x="3633522" y="3599828"/>
                  <a:pt x="3655706" y="3585038"/>
                </a:cubicBezTo>
                <a:cubicBezTo>
                  <a:pt x="3677891" y="3570248"/>
                  <a:pt x="3706649" y="3559156"/>
                  <a:pt x="3741980" y="3551761"/>
                </a:cubicBezTo>
                <a:cubicBezTo>
                  <a:pt x="3777312" y="3544366"/>
                  <a:pt x="3820037" y="3540669"/>
                  <a:pt x="3870159" y="3540669"/>
                </a:cubicBezTo>
                <a:close/>
                <a:moveTo>
                  <a:pt x="9386700" y="3083418"/>
                </a:moveTo>
                <a:cubicBezTo>
                  <a:pt x="9438464" y="3083418"/>
                  <a:pt x="9481396" y="3092867"/>
                  <a:pt x="9515494" y="3111765"/>
                </a:cubicBezTo>
                <a:cubicBezTo>
                  <a:pt x="9549594" y="3130663"/>
                  <a:pt x="9576914" y="3156956"/>
                  <a:pt x="9597454" y="3190644"/>
                </a:cubicBezTo>
                <a:cubicBezTo>
                  <a:pt x="9617997" y="3224331"/>
                  <a:pt x="9632580" y="3263976"/>
                  <a:pt x="9641207" y="3309578"/>
                </a:cubicBezTo>
                <a:cubicBezTo>
                  <a:pt x="9649835" y="3355180"/>
                  <a:pt x="9654149" y="3405096"/>
                  <a:pt x="9654149" y="3459325"/>
                </a:cubicBezTo>
                <a:cubicBezTo>
                  <a:pt x="9654149" y="3517662"/>
                  <a:pt x="9648809" y="3569632"/>
                  <a:pt x="9638126" y="3615234"/>
                </a:cubicBezTo>
                <a:cubicBezTo>
                  <a:pt x="9627446" y="3660836"/>
                  <a:pt x="9611012" y="3699659"/>
                  <a:pt x="9588827" y="3731704"/>
                </a:cubicBezTo>
                <a:cubicBezTo>
                  <a:pt x="9566642" y="3763748"/>
                  <a:pt x="9538295" y="3788192"/>
                  <a:pt x="9503786" y="3805036"/>
                </a:cubicBezTo>
                <a:cubicBezTo>
                  <a:pt x="9469276" y="3821880"/>
                  <a:pt x="9428604" y="3830302"/>
                  <a:pt x="9381770" y="3830302"/>
                </a:cubicBezTo>
                <a:cubicBezTo>
                  <a:pt x="9330828" y="3830302"/>
                  <a:pt x="9288101" y="3821059"/>
                  <a:pt x="9253592" y="3802571"/>
                </a:cubicBezTo>
                <a:cubicBezTo>
                  <a:pt x="9219082" y="3784084"/>
                  <a:pt x="9191763" y="3757996"/>
                  <a:pt x="9171631" y="3724309"/>
                </a:cubicBezTo>
                <a:cubicBezTo>
                  <a:pt x="9151502" y="3690621"/>
                  <a:pt x="9136917" y="3650976"/>
                  <a:pt x="9127878" y="3605374"/>
                </a:cubicBezTo>
                <a:cubicBezTo>
                  <a:pt x="9118841" y="3559772"/>
                  <a:pt x="9114321" y="3509857"/>
                  <a:pt x="9114321" y="3455627"/>
                </a:cubicBezTo>
                <a:cubicBezTo>
                  <a:pt x="9114321" y="3397290"/>
                  <a:pt x="9119867" y="3345320"/>
                  <a:pt x="9130960" y="3299718"/>
                </a:cubicBezTo>
                <a:cubicBezTo>
                  <a:pt x="9142052" y="3254116"/>
                  <a:pt x="9158690" y="3215088"/>
                  <a:pt x="9180875" y="3182632"/>
                </a:cubicBezTo>
                <a:cubicBezTo>
                  <a:pt x="9203060" y="3150177"/>
                  <a:pt x="9231407" y="3125528"/>
                  <a:pt x="9265916" y="3108684"/>
                </a:cubicBezTo>
                <a:cubicBezTo>
                  <a:pt x="9300426" y="3091839"/>
                  <a:pt x="9340688" y="3083418"/>
                  <a:pt x="9386700" y="3083418"/>
                </a:cubicBezTo>
                <a:close/>
                <a:moveTo>
                  <a:pt x="10362111" y="2859106"/>
                </a:moveTo>
                <a:cubicBezTo>
                  <a:pt x="10332531" y="2859106"/>
                  <a:pt x="10307677" y="2860133"/>
                  <a:pt x="10287545" y="2862187"/>
                </a:cubicBezTo>
                <a:cubicBezTo>
                  <a:pt x="10267415" y="2864241"/>
                  <a:pt x="10251393" y="2867322"/>
                  <a:pt x="10239479" y="2871431"/>
                </a:cubicBezTo>
                <a:cubicBezTo>
                  <a:pt x="10227565" y="2875539"/>
                  <a:pt x="10219348" y="2880674"/>
                  <a:pt x="10214829" y="2886837"/>
                </a:cubicBezTo>
                <a:cubicBezTo>
                  <a:pt x="10210310" y="2892999"/>
                  <a:pt x="10208050" y="2900188"/>
                  <a:pt x="10208050" y="2908405"/>
                </a:cubicBezTo>
                <a:lnTo>
                  <a:pt x="10208050" y="3581341"/>
                </a:lnTo>
                <a:cubicBezTo>
                  <a:pt x="10208050" y="3665150"/>
                  <a:pt x="10214829" y="3735196"/>
                  <a:pt x="10228386" y="3791479"/>
                </a:cubicBezTo>
                <a:cubicBezTo>
                  <a:pt x="10241943" y="3847762"/>
                  <a:pt x="10264540" y="3897267"/>
                  <a:pt x="10296173" y="3939993"/>
                </a:cubicBezTo>
                <a:cubicBezTo>
                  <a:pt x="10327807" y="3982719"/>
                  <a:pt x="10369300" y="4016407"/>
                  <a:pt x="10420654" y="4041057"/>
                </a:cubicBezTo>
                <a:cubicBezTo>
                  <a:pt x="10472007" y="4065706"/>
                  <a:pt x="10535480" y="4078031"/>
                  <a:pt x="10611072" y="4078031"/>
                </a:cubicBezTo>
                <a:cubicBezTo>
                  <a:pt x="10678448" y="4078031"/>
                  <a:pt x="10743564" y="4061598"/>
                  <a:pt x="10806421" y="4028732"/>
                </a:cubicBezTo>
                <a:cubicBezTo>
                  <a:pt x="10869277" y="3995866"/>
                  <a:pt x="10931106" y="3946566"/>
                  <a:pt x="10991909" y="3880834"/>
                </a:cubicBezTo>
                <a:lnTo>
                  <a:pt x="10991909" y="4007780"/>
                </a:lnTo>
                <a:cubicBezTo>
                  <a:pt x="10991909" y="4015996"/>
                  <a:pt x="10993963" y="4023186"/>
                  <a:pt x="10998072" y="4029348"/>
                </a:cubicBezTo>
                <a:cubicBezTo>
                  <a:pt x="11002180" y="4035511"/>
                  <a:pt x="11009164" y="4040646"/>
                  <a:pt x="11019024" y="4044754"/>
                </a:cubicBezTo>
                <a:cubicBezTo>
                  <a:pt x="11028884" y="4048862"/>
                  <a:pt x="11042235" y="4051944"/>
                  <a:pt x="11059080" y="4053998"/>
                </a:cubicBezTo>
                <a:cubicBezTo>
                  <a:pt x="11075923" y="4056052"/>
                  <a:pt x="11097903" y="4057079"/>
                  <a:pt x="11125017" y="4057079"/>
                </a:cubicBezTo>
                <a:cubicBezTo>
                  <a:pt x="11150488" y="4057079"/>
                  <a:pt x="11171646" y="4056052"/>
                  <a:pt x="11188490" y="4053998"/>
                </a:cubicBezTo>
                <a:cubicBezTo>
                  <a:pt x="11205334" y="4051944"/>
                  <a:pt x="11218891" y="4048862"/>
                  <a:pt x="11229162" y="4044754"/>
                </a:cubicBezTo>
                <a:cubicBezTo>
                  <a:pt x="11239433" y="4040646"/>
                  <a:pt x="11246622" y="4035511"/>
                  <a:pt x="11250731" y="4029348"/>
                </a:cubicBezTo>
                <a:cubicBezTo>
                  <a:pt x="11254839" y="4023186"/>
                  <a:pt x="11256893" y="4015996"/>
                  <a:pt x="11256893" y="4007780"/>
                </a:cubicBezTo>
                <a:lnTo>
                  <a:pt x="11256893" y="2908405"/>
                </a:lnTo>
                <a:cubicBezTo>
                  <a:pt x="11256893" y="2900188"/>
                  <a:pt x="11254428" y="2892999"/>
                  <a:pt x="11249498" y="2886837"/>
                </a:cubicBezTo>
                <a:cubicBezTo>
                  <a:pt x="11244568" y="2880674"/>
                  <a:pt x="11236351" y="2875539"/>
                  <a:pt x="11224849" y="2871431"/>
                </a:cubicBezTo>
                <a:cubicBezTo>
                  <a:pt x="11213345" y="2867322"/>
                  <a:pt x="11197734" y="2864241"/>
                  <a:pt x="11178014" y="2862187"/>
                </a:cubicBezTo>
                <a:cubicBezTo>
                  <a:pt x="11158295" y="2860133"/>
                  <a:pt x="11133233" y="2859106"/>
                  <a:pt x="11102833" y="2859106"/>
                </a:cubicBezTo>
                <a:cubicBezTo>
                  <a:pt x="11072431" y="2859106"/>
                  <a:pt x="11047371" y="2860133"/>
                  <a:pt x="11027651" y="2862187"/>
                </a:cubicBezTo>
                <a:cubicBezTo>
                  <a:pt x="11007932" y="2864241"/>
                  <a:pt x="10992114" y="2867322"/>
                  <a:pt x="10980201" y="2871431"/>
                </a:cubicBezTo>
                <a:cubicBezTo>
                  <a:pt x="10968286" y="2875539"/>
                  <a:pt x="10960069" y="2880674"/>
                  <a:pt x="10955551" y="2886837"/>
                </a:cubicBezTo>
                <a:cubicBezTo>
                  <a:pt x="10951032" y="2892999"/>
                  <a:pt x="10948772" y="2900188"/>
                  <a:pt x="10948772" y="2908405"/>
                </a:cubicBezTo>
                <a:lnTo>
                  <a:pt x="10948772" y="3639267"/>
                </a:lnTo>
                <a:cubicBezTo>
                  <a:pt x="10903581" y="3694318"/>
                  <a:pt x="10861060" y="3736223"/>
                  <a:pt x="10821210" y="3764981"/>
                </a:cubicBezTo>
                <a:cubicBezTo>
                  <a:pt x="10781359" y="3793738"/>
                  <a:pt x="10741715" y="3808118"/>
                  <a:pt x="10702276" y="3808118"/>
                </a:cubicBezTo>
                <a:cubicBezTo>
                  <a:pt x="10671053" y="3808118"/>
                  <a:pt x="10643733" y="3802160"/>
                  <a:pt x="10620316" y="3790247"/>
                </a:cubicBezTo>
                <a:cubicBezTo>
                  <a:pt x="10596899" y="3778332"/>
                  <a:pt x="10577589" y="3761489"/>
                  <a:pt x="10562389" y="3739715"/>
                </a:cubicBezTo>
                <a:cubicBezTo>
                  <a:pt x="10547189" y="3717941"/>
                  <a:pt x="10535891" y="3691853"/>
                  <a:pt x="10528496" y="3661452"/>
                </a:cubicBezTo>
                <a:cubicBezTo>
                  <a:pt x="10521101" y="3631051"/>
                  <a:pt x="10517403" y="3587092"/>
                  <a:pt x="10517403" y="3529576"/>
                </a:cubicBezTo>
                <a:lnTo>
                  <a:pt x="10517403" y="2908405"/>
                </a:lnTo>
                <a:cubicBezTo>
                  <a:pt x="10517403" y="2900188"/>
                  <a:pt x="10514938" y="2892999"/>
                  <a:pt x="10510009" y="2886837"/>
                </a:cubicBezTo>
                <a:cubicBezTo>
                  <a:pt x="10505079" y="2880674"/>
                  <a:pt x="10496657" y="2875539"/>
                  <a:pt x="10484743" y="2871431"/>
                </a:cubicBezTo>
                <a:cubicBezTo>
                  <a:pt x="10472828" y="2867322"/>
                  <a:pt x="10457012" y="2864241"/>
                  <a:pt x="10437292" y="2862187"/>
                </a:cubicBezTo>
                <a:cubicBezTo>
                  <a:pt x="10417572" y="2860133"/>
                  <a:pt x="10392512" y="2859106"/>
                  <a:pt x="10362111" y="2859106"/>
                </a:cubicBezTo>
                <a:close/>
                <a:moveTo>
                  <a:pt x="9397792" y="2838154"/>
                </a:moveTo>
                <a:cubicBezTo>
                  <a:pt x="9296729" y="2838154"/>
                  <a:pt x="9208606" y="2853354"/>
                  <a:pt x="9133425" y="2883755"/>
                </a:cubicBezTo>
                <a:cubicBezTo>
                  <a:pt x="9058243" y="2914157"/>
                  <a:pt x="8995593" y="2957088"/>
                  <a:pt x="8945471" y="3012550"/>
                </a:cubicBezTo>
                <a:cubicBezTo>
                  <a:pt x="8895350" y="3068012"/>
                  <a:pt x="8857760" y="3134566"/>
                  <a:pt x="8832698" y="3212212"/>
                </a:cubicBezTo>
                <a:cubicBezTo>
                  <a:pt x="8807639" y="3289859"/>
                  <a:pt x="8795108" y="3375516"/>
                  <a:pt x="8795108" y="3469185"/>
                </a:cubicBezTo>
                <a:cubicBezTo>
                  <a:pt x="8795108" y="3566140"/>
                  <a:pt x="8806612" y="3652414"/>
                  <a:pt x="8829618" y="3728006"/>
                </a:cubicBezTo>
                <a:cubicBezTo>
                  <a:pt x="8852625" y="3803598"/>
                  <a:pt x="8887956" y="3867277"/>
                  <a:pt x="8935611" y="3919041"/>
                </a:cubicBezTo>
                <a:cubicBezTo>
                  <a:pt x="8983268" y="3970805"/>
                  <a:pt x="9043249" y="4010245"/>
                  <a:pt x="9115554" y="4037359"/>
                </a:cubicBezTo>
                <a:cubicBezTo>
                  <a:pt x="9187860" y="4064474"/>
                  <a:pt x="9272901" y="4078031"/>
                  <a:pt x="9370677" y="4078031"/>
                </a:cubicBezTo>
                <a:cubicBezTo>
                  <a:pt x="9471741" y="4078031"/>
                  <a:pt x="9560070" y="4062831"/>
                  <a:pt x="9635661" y="4032429"/>
                </a:cubicBezTo>
                <a:cubicBezTo>
                  <a:pt x="9711254" y="4002028"/>
                  <a:pt x="9774111" y="3958891"/>
                  <a:pt x="9824231" y="3903019"/>
                </a:cubicBezTo>
                <a:cubicBezTo>
                  <a:pt x="9874353" y="3847146"/>
                  <a:pt x="9911737" y="3780592"/>
                  <a:pt x="9936387" y="3703357"/>
                </a:cubicBezTo>
                <a:cubicBezTo>
                  <a:pt x="9961037" y="3626121"/>
                  <a:pt x="9973362" y="3540669"/>
                  <a:pt x="9973362" y="3447000"/>
                </a:cubicBezTo>
                <a:cubicBezTo>
                  <a:pt x="9973362" y="3349223"/>
                  <a:pt x="9961859" y="3262538"/>
                  <a:pt x="9938852" y="3186946"/>
                </a:cubicBezTo>
                <a:cubicBezTo>
                  <a:pt x="9915847" y="3111354"/>
                  <a:pt x="9880721" y="3047676"/>
                  <a:pt x="9833475" y="2995911"/>
                </a:cubicBezTo>
                <a:cubicBezTo>
                  <a:pt x="9786231" y="2944147"/>
                  <a:pt x="9726455" y="2904913"/>
                  <a:pt x="9654149" y="2878209"/>
                </a:cubicBezTo>
                <a:cubicBezTo>
                  <a:pt x="9581844" y="2851505"/>
                  <a:pt x="9496391" y="2838154"/>
                  <a:pt x="9397792" y="2838154"/>
                </a:cubicBezTo>
                <a:close/>
                <a:moveTo>
                  <a:pt x="5251042" y="2838154"/>
                </a:moveTo>
                <a:cubicBezTo>
                  <a:pt x="5182845" y="2838154"/>
                  <a:pt x="5117318" y="2854587"/>
                  <a:pt x="5054461" y="2887453"/>
                </a:cubicBezTo>
                <a:cubicBezTo>
                  <a:pt x="4991604" y="2920319"/>
                  <a:pt x="4929775" y="2969618"/>
                  <a:pt x="4868972" y="3035351"/>
                </a:cubicBezTo>
                <a:lnTo>
                  <a:pt x="4868972" y="2908405"/>
                </a:lnTo>
                <a:cubicBezTo>
                  <a:pt x="4868972" y="2900188"/>
                  <a:pt x="4866918" y="2892999"/>
                  <a:pt x="4862810" y="2886837"/>
                </a:cubicBezTo>
                <a:cubicBezTo>
                  <a:pt x="4858702" y="2880674"/>
                  <a:pt x="4851923" y="2875539"/>
                  <a:pt x="4842474" y="2871431"/>
                </a:cubicBezTo>
                <a:cubicBezTo>
                  <a:pt x="4833025" y="2867322"/>
                  <a:pt x="4819673" y="2864241"/>
                  <a:pt x="4802418" y="2862187"/>
                </a:cubicBezTo>
                <a:cubicBezTo>
                  <a:pt x="4785163" y="2860133"/>
                  <a:pt x="4763389" y="2859106"/>
                  <a:pt x="4737097" y="2859106"/>
                </a:cubicBezTo>
                <a:cubicBezTo>
                  <a:pt x="4711625" y="2859106"/>
                  <a:pt x="4690467" y="2860133"/>
                  <a:pt x="4673623" y="2862187"/>
                </a:cubicBezTo>
                <a:cubicBezTo>
                  <a:pt x="4656781" y="2864241"/>
                  <a:pt x="4643017" y="2867322"/>
                  <a:pt x="4632335" y="2871431"/>
                </a:cubicBezTo>
                <a:cubicBezTo>
                  <a:pt x="4621654" y="2875539"/>
                  <a:pt x="4614259" y="2880674"/>
                  <a:pt x="4610150" y="2886837"/>
                </a:cubicBezTo>
                <a:cubicBezTo>
                  <a:pt x="4606043" y="2892999"/>
                  <a:pt x="4603988" y="2900188"/>
                  <a:pt x="4603988" y="2908405"/>
                </a:cubicBezTo>
                <a:lnTo>
                  <a:pt x="4603988" y="4007780"/>
                </a:lnTo>
                <a:cubicBezTo>
                  <a:pt x="4603988" y="4015996"/>
                  <a:pt x="4606453" y="4023186"/>
                  <a:pt x="4611383" y="4029348"/>
                </a:cubicBezTo>
                <a:cubicBezTo>
                  <a:pt x="4616313" y="4035511"/>
                  <a:pt x="4624735" y="4040646"/>
                  <a:pt x="4636649" y="4044754"/>
                </a:cubicBezTo>
                <a:cubicBezTo>
                  <a:pt x="4648563" y="4048862"/>
                  <a:pt x="4664381" y="4051944"/>
                  <a:pt x="4684100" y="4053998"/>
                </a:cubicBezTo>
                <a:cubicBezTo>
                  <a:pt x="4703820" y="4056052"/>
                  <a:pt x="4728880" y="4057079"/>
                  <a:pt x="4759282" y="4057079"/>
                </a:cubicBezTo>
                <a:cubicBezTo>
                  <a:pt x="4789683" y="4057079"/>
                  <a:pt x="4814743" y="4056052"/>
                  <a:pt x="4834463" y="4053998"/>
                </a:cubicBezTo>
                <a:cubicBezTo>
                  <a:pt x="4854183" y="4051944"/>
                  <a:pt x="4870000" y="4048862"/>
                  <a:pt x="4881913" y="4044754"/>
                </a:cubicBezTo>
                <a:cubicBezTo>
                  <a:pt x="4893827" y="4040646"/>
                  <a:pt x="4902249" y="4035511"/>
                  <a:pt x="4907179" y="4029348"/>
                </a:cubicBezTo>
                <a:cubicBezTo>
                  <a:pt x="4912109" y="4023186"/>
                  <a:pt x="4914574" y="4015996"/>
                  <a:pt x="4914574" y="4007780"/>
                </a:cubicBezTo>
                <a:lnTo>
                  <a:pt x="4914574" y="3276917"/>
                </a:lnTo>
                <a:cubicBezTo>
                  <a:pt x="4958122" y="3221867"/>
                  <a:pt x="5000026" y="3179962"/>
                  <a:pt x="5040287" y="3151204"/>
                </a:cubicBezTo>
                <a:cubicBezTo>
                  <a:pt x="5080549" y="3122446"/>
                  <a:pt x="5120399" y="3108067"/>
                  <a:pt x="5159838" y="3108067"/>
                </a:cubicBezTo>
                <a:cubicBezTo>
                  <a:pt x="5191061" y="3108067"/>
                  <a:pt x="5218381" y="3114024"/>
                  <a:pt x="5241798" y="3125938"/>
                </a:cubicBezTo>
                <a:cubicBezTo>
                  <a:pt x="5265215" y="3137852"/>
                  <a:pt x="5284319" y="3154696"/>
                  <a:pt x="5299109" y="3176470"/>
                </a:cubicBezTo>
                <a:cubicBezTo>
                  <a:pt x="5313899" y="3198244"/>
                  <a:pt x="5325196" y="3224331"/>
                  <a:pt x="5333002" y="3254733"/>
                </a:cubicBezTo>
                <a:cubicBezTo>
                  <a:pt x="5340808" y="3285134"/>
                  <a:pt x="5344711" y="3327038"/>
                  <a:pt x="5344711" y="3380446"/>
                </a:cubicBezTo>
                <a:lnTo>
                  <a:pt x="5344711" y="4007780"/>
                </a:lnTo>
                <a:cubicBezTo>
                  <a:pt x="5344711" y="4015996"/>
                  <a:pt x="5347176" y="4023186"/>
                  <a:pt x="5352105" y="4029348"/>
                </a:cubicBezTo>
                <a:cubicBezTo>
                  <a:pt x="5357035" y="4035511"/>
                  <a:pt x="5365252" y="4040646"/>
                  <a:pt x="5376755" y="4044754"/>
                </a:cubicBezTo>
                <a:cubicBezTo>
                  <a:pt x="5388258" y="4048862"/>
                  <a:pt x="5404075" y="4051944"/>
                  <a:pt x="5424205" y="4053998"/>
                </a:cubicBezTo>
                <a:cubicBezTo>
                  <a:pt x="5444337" y="4056052"/>
                  <a:pt x="5469602" y="4057079"/>
                  <a:pt x="5500003" y="4057079"/>
                </a:cubicBezTo>
                <a:cubicBezTo>
                  <a:pt x="5529583" y="4057079"/>
                  <a:pt x="5554437" y="4056052"/>
                  <a:pt x="5574568" y="4053998"/>
                </a:cubicBezTo>
                <a:cubicBezTo>
                  <a:pt x="5594699" y="4051944"/>
                  <a:pt x="5610515" y="4048862"/>
                  <a:pt x="5622019" y="4044754"/>
                </a:cubicBezTo>
                <a:cubicBezTo>
                  <a:pt x="5633522" y="4040646"/>
                  <a:pt x="5641738" y="4035511"/>
                  <a:pt x="5646668" y="4029348"/>
                </a:cubicBezTo>
                <a:cubicBezTo>
                  <a:pt x="5651598" y="4023186"/>
                  <a:pt x="5654063" y="4015996"/>
                  <a:pt x="5654063" y="4007780"/>
                </a:cubicBezTo>
                <a:lnTo>
                  <a:pt x="5654063" y="3328682"/>
                </a:lnTo>
                <a:cubicBezTo>
                  <a:pt x="5654063" y="3248981"/>
                  <a:pt x="5647079" y="3180784"/>
                  <a:pt x="5633111" y="3124090"/>
                </a:cubicBezTo>
                <a:cubicBezTo>
                  <a:pt x="5619143" y="3067395"/>
                  <a:pt x="5596342" y="3017891"/>
                  <a:pt x="5564708" y="2975575"/>
                </a:cubicBezTo>
                <a:cubicBezTo>
                  <a:pt x="5533075" y="2933260"/>
                  <a:pt x="5491581" y="2899778"/>
                  <a:pt x="5440228" y="2875128"/>
                </a:cubicBezTo>
                <a:cubicBezTo>
                  <a:pt x="5388875" y="2850478"/>
                  <a:pt x="5325813" y="2838154"/>
                  <a:pt x="5251042" y="2838154"/>
                </a:cubicBezTo>
                <a:close/>
                <a:moveTo>
                  <a:pt x="3807302" y="2838154"/>
                </a:moveTo>
                <a:cubicBezTo>
                  <a:pt x="3758824" y="2838154"/>
                  <a:pt x="3711785" y="2842056"/>
                  <a:pt x="3666183" y="2849862"/>
                </a:cubicBezTo>
                <a:cubicBezTo>
                  <a:pt x="3620581" y="2857668"/>
                  <a:pt x="3578471" y="2867733"/>
                  <a:pt x="3539853" y="2880058"/>
                </a:cubicBezTo>
                <a:cubicBezTo>
                  <a:pt x="3501236" y="2892383"/>
                  <a:pt x="3467547" y="2905735"/>
                  <a:pt x="3438790" y="2920114"/>
                </a:cubicBezTo>
                <a:cubicBezTo>
                  <a:pt x="3410032" y="2934493"/>
                  <a:pt x="3389901" y="2947639"/>
                  <a:pt x="3378398" y="2959553"/>
                </a:cubicBezTo>
                <a:cubicBezTo>
                  <a:pt x="3366895" y="2971467"/>
                  <a:pt x="3359089" y="2984819"/>
                  <a:pt x="3354981" y="2999609"/>
                </a:cubicBezTo>
                <a:cubicBezTo>
                  <a:pt x="3350873" y="3014399"/>
                  <a:pt x="3348819" y="3034529"/>
                  <a:pt x="3348819" y="3060000"/>
                </a:cubicBezTo>
                <a:cubicBezTo>
                  <a:pt x="3348819" y="3078898"/>
                  <a:pt x="3350051" y="3096153"/>
                  <a:pt x="3352516" y="3111765"/>
                </a:cubicBezTo>
                <a:cubicBezTo>
                  <a:pt x="3354981" y="3127376"/>
                  <a:pt x="3358473" y="3140523"/>
                  <a:pt x="3362992" y="3151204"/>
                </a:cubicBezTo>
                <a:cubicBezTo>
                  <a:pt x="3367511" y="3161886"/>
                  <a:pt x="3373263" y="3170102"/>
                  <a:pt x="3380247" y="3175854"/>
                </a:cubicBezTo>
                <a:cubicBezTo>
                  <a:pt x="3387231" y="3181605"/>
                  <a:pt x="3395242" y="3184481"/>
                  <a:pt x="3404280" y="3184481"/>
                </a:cubicBezTo>
                <a:cubicBezTo>
                  <a:pt x="3417427" y="3184481"/>
                  <a:pt x="3434476" y="3178730"/>
                  <a:pt x="3455428" y="3167227"/>
                </a:cubicBezTo>
                <a:cubicBezTo>
                  <a:pt x="3476381" y="3155723"/>
                  <a:pt x="3502468" y="3142988"/>
                  <a:pt x="3533691" y="3129020"/>
                </a:cubicBezTo>
                <a:cubicBezTo>
                  <a:pt x="3564914" y="3115051"/>
                  <a:pt x="3600861" y="3102316"/>
                  <a:pt x="3641533" y="3090813"/>
                </a:cubicBezTo>
                <a:cubicBezTo>
                  <a:pt x="3682205" y="3079309"/>
                  <a:pt x="3728423" y="3073558"/>
                  <a:pt x="3780188" y="3073558"/>
                </a:cubicBezTo>
                <a:cubicBezTo>
                  <a:pt x="3819627" y="3073558"/>
                  <a:pt x="3852698" y="3077666"/>
                  <a:pt x="3879403" y="3085883"/>
                </a:cubicBezTo>
                <a:cubicBezTo>
                  <a:pt x="3906106" y="3094099"/>
                  <a:pt x="3927469" y="3106835"/>
                  <a:pt x="3943492" y="3124090"/>
                </a:cubicBezTo>
                <a:cubicBezTo>
                  <a:pt x="3959514" y="3141344"/>
                  <a:pt x="3971017" y="3162913"/>
                  <a:pt x="3978001" y="3188795"/>
                </a:cubicBezTo>
                <a:cubicBezTo>
                  <a:pt x="3984985" y="3214677"/>
                  <a:pt x="3988477" y="3244873"/>
                  <a:pt x="3988477" y="3279383"/>
                </a:cubicBezTo>
                <a:lnTo>
                  <a:pt x="3988477" y="3345936"/>
                </a:lnTo>
                <a:lnTo>
                  <a:pt x="3881251" y="3345936"/>
                </a:lnTo>
                <a:cubicBezTo>
                  <a:pt x="3783474" y="3345936"/>
                  <a:pt x="3697611" y="3353331"/>
                  <a:pt x="3623662" y="3368121"/>
                </a:cubicBezTo>
                <a:cubicBezTo>
                  <a:pt x="3549713" y="3382911"/>
                  <a:pt x="3487884" y="3405712"/>
                  <a:pt x="3438174" y="3436524"/>
                </a:cubicBezTo>
                <a:cubicBezTo>
                  <a:pt x="3388464" y="3467336"/>
                  <a:pt x="3351078" y="3506365"/>
                  <a:pt x="3326017" y="3553610"/>
                </a:cubicBezTo>
                <a:cubicBezTo>
                  <a:pt x="3300957" y="3600855"/>
                  <a:pt x="3288427" y="3656522"/>
                  <a:pt x="3288427" y="3720611"/>
                </a:cubicBezTo>
                <a:cubicBezTo>
                  <a:pt x="3288427" y="3779770"/>
                  <a:pt x="3298287" y="3831535"/>
                  <a:pt x="3318007" y="3875904"/>
                </a:cubicBezTo>
                <a:cubicBezTo>
                  <a:pt x="3337726" y="3920273"/>
                  <a:pt x="3365457" y="3957453"/>
                  <a:pt x="3401199" y="3987444"/>
                </a:cubicBezTo>
                <a:cubicBezTo>
                  <a:pt x="3436941" y="4017434"/>
                  <a:pt x="3479256" y="4040030"/>
                  <a:pt x="3528145" y="4055230"/>
                </a:cubicBezTo>
                <a:cubicBezTo>
                  <a:pt x="3577034" y="4070431"/>
                  <a:pt x="3630647" y="4078031"/>
                  <a:pt x="3688984" y="4078031"/>
                </a:cubicBezTo>
                <a:cubicBezTo>
                  <a:pt x="3759646" y="4078031"/>
                  <a:pt x="3823941" y="4064474"/>
                  <a:pt x="3881867" y="4037359"/>
                </a:cubicBezTo>
                <a:cubicBezTo>
                  <a:pt x="3939794" y="4010245"/>
                  <a:pt x="3991353" y="3972448"/>
                  <a:pt x="4036544" y="3923971"/>
                </a:cubicBezTo>
                <a:lnTo>
                  <a:pt x="4036544" y="4011477"/>
                </a:lnTo>
                <a:cubicBezTo>
                  <a:pt x="4036544" y="4022980"/>
                  <a:pt x="4040036" y="4032019"/>
                  <a:pt x="4047020" y="4038592"/>
                </a:cubicBezTo>
                <a:cubicBezTo>
                  <a:pt x="4054004" y="4045165"/>
                  <a:pt x="4065918" y="4049890"/>
                  <a:pt x="4082762" y="4052765"/>
                </a:cubicBezTo>
                <a:cubicBezTo>
                  <a:pt x="4099606" y="4055641"/>
                  <a:pt x="4126515" y="4057079"/>
                  <a:pt x="4163490" y="4057079"/>
                </a:cubicBezTo>
                <a:cubicBezTo>
                  <a:pt x="4197999" y="4057079"/>
                  <a:pt x="4224087" y="4055641"/>
                  <a:pt x="4241752" y="4052765"/>
                </a:cubicBezTo>
                <a:cubicBezTo>
                  <a:pt x="4259418" y="4049890"/>
                  <a:pt x="4272359" y="4045165"/>
                  <a:pt x="4280575" y="4038592"/>
                </a:cubicBezTo>
                <a:cubicBezTo>
                  <a:pt x="4288792" y="4032019"/>
                  <a:pt x="4292900" y="4022980"/>
                  <a:pt x="4292900" y="4011477"/>
                </a:cubicBezTo>
                <a:lnTo>
                  <a:pt x="4292900" y="3271988"/>
                </a:lnTo>
                <a:cubicBezTo>
                  <a:pt x="4292900" y="3196395"/>
                  <a:pt x="4283862" y="3131074"/>
                  <a:pt x="4265786" y="3076023"/>
                </a:cubicBezTo>
                <a:cubicBezTo>
                  <a:pt x="4247709" y="3020972"/>
                  <a:pt x="4218951" y="2975986"/>
                  <a:pt x="4179512" y="2941066"/>
                </a:cubicBezTo>
                <a:cubicBezTo>
                  <a:pt x="4140073" y="2906145"/>
                  <a:pt x="4089746" y="2880263"/>
                  <a:pt x="4028533" y="2863419"/>
                </a:cubicBezTo>
                <a:cubicBezTo>
                  <a:pt x="3967319" y="2846576"/>
                  <a:pt x="3893576" y="2838154"/>
                  <a:pt x="3807302" y="2838154"/>
                </a:cubicBezTo>
                <a:close/>
                <a:moveTo>
                  <a:pt x="663452" y="2454851"/>
                </a:moveTo>
                <a:cubicBezTo>
                  <a:pt x="655235" y="2454851"/>
                  <a:pt x="648252" y="2457111"/>
                  <a:pt x="642500" y="2461630"/>
                </a:cubicBezTo>
                <a:cubicBezTo>
                  <a:pt x="636748" y="2466149"/>
                  <a:pt x="631818" y="2473544"/>
                  <a:pt x="627710" y="2483815"/>
                </a:cubicBezTo>
                <a:cubicBezTo>
                  <a:pt x="623602" y="2494086"/>
                  <a:pt x="620521" y="2507848"/>
                  <a:pt x="618466" y="2525103"/>
                </a:cubicBezTo>
                <a:cubicBezTo>
                  <a:pt x="616412" y="2542358"/>
                  <a:pt x="615385" y="2563310"/>
                  <a:pt x="615385" y="2587959"/>
                </a:cubicBezTo>
                <a:cubicBezTo>
                  <a:pt x="615385" y="2611788"/>
                  <a:pt x="616412" y="2632124"/>
                  <a:pt x="618466" y="2648967"/>
                </a:cubicBezTo>
                <a:cubicBezTo>
                  <a:pt x="620521" y="2665811"/>
                  <a:pt x="623602" y="2679369"/>
                  <a:pt x="627710" y="2689639"/>
                </a:cubicBezTo>
                <a:cubicBezTo>
                  <a:pt x="631818" y="2699910"/>
                  <a:pt x="636748" y="2707510"/>
                  <a:pt x="642500" y="2712440"/>
                </a:cubicBezTo>
                <a:cubicBezTo>
                  <a:pt x="648252" y="2717370"/>
                  <a:pt x="655235" y="2719835"/>
                  <a:pt x="663452" y="2719835"/>
                </a:cubicBezTo>
                <a:lnTo>
                  <a:pt x="1062776" y="2719835"/>
                </a:lnTo>
                <a:lnTo>
                  <a:pt x="1062776" y="4005315"/>
                </a:lnTo>
                <a:cubicBezTo>
                  <a:pt x="1062776" y="4013531"/>
                  <a:pt x="1065447" y="4020926"/>
                  <a:pt x="1070788" y="4027499"/>
                </a:cubicBezTo>
                <a:cubicBezTo>
                  <a:pt x="1076128" y="4034073"/>
                  <a:pt x="1084961" y="4039413"/>
                  <a:pt x="1097286" y="4043522"/>
                </a:cubicBezTo>
                <a:cubicBezTo>
                  <a:pt x="1109611" y="4047630"/>
                  <a:pt x="1126249" y="4050917"/>
                  <a:pt x="1147202" y="4053382"/>
                </a:cubicBezTo>
                <a:cubicBezTo>
                  <a:pt x="1168154" y="4055847"/>
                  <a:pt x="1194241" y="4057079"/>
                  <a:pt x="1225464" y="4057079"/>
                </a:cubicBezTo>
                <a:cubicBezTo>
                  <a:pt x="1256687" y="4057079"/>
                  <a:pt x="1282775" y="4055847"/>
                  <a:pt x="1303727" y="4053382"/>
                </a:cubicBezTo>
                <a:cubicBezTo>
                  <a:pt x="1324679" y="4050917"/>
                  <a:pt x="1341318" y="4047630"/>
                  <a:pt x="1353643" y="4043522"/>
                </a:cubicBezTo>
                <a:cubicBezTo>
                  <a:pt x="1365967" y="4039413"/>
                  <a:pt x="1374800" y="4034073"/>
                  <a:pt x="1380141" y="4027499"/>
                </a:cubicBezTo>
                <a:cubicBezTo>
                  <a:pt x="1385481" y="4020926"/>
                  <a:pt x="1388152" y="4013531"/>
                  <a:pt x="1388152" y="4005315"/>
                </a:cubicBezTo>
                <a:lnTo>
                  <a:pt x="1388152" y="2719835"/>
                </a:lnTo>
                <a:lnTo>
                  <a:pt x="1787476" y="2719835"/>
                </a:lnTo>
                <a:cubicBezTo>
                  <a:pt x="1794871" y="2719835"/>
                  <a:pt x="1801650" y="2717370"/>
                  <a:pt x="1807812" y="2712440"/>
                </a:cubicBezTo>
                <a:cubicBezTo>
                  <a:pt x="1813975" y="2707510"/>
                  <a:pt x="1819110" y="2699910"/>
                  <a:pt x="1823219" y="2689639"/>
                </a:cubicBezTo>
                <a:cubicBezTo>
                  <a:pt x="1827327" y="2679369"/>
                  <a:pt x="1830408" y="2665811"/>
                  <a:pt x="1832462" y="2648967"/>
                </a:cubicBezTo>
                <a:cubicBezTo>
                  <a:pt x="1834516" y="2632124"/>
                  <a:pt x="1835543" y="2611788"/>
                  <a:pt x="1835543" y="2587959"/>
                </a:cubicBezTo>
                <a:cubicBezTo>
                  <a:pt x="1835543" y="2563310"/>
                  <a:pt x="1834516" y="2542358"/>
                  <a:pt x="1832462" y="2525103"/>
                </a:cubicBezTo>
                <a:cubicBezTo>
                  <a:pt x="1830408" y="2507848"/>
                  <a:pt x="1827327" y="2494086"/>
                  <a:pt x="1823219" y="2483815"/>
                </a:cubicBezTo>
                <a:cubicBezTo>
                  <a:pt x="1819110" y="2473544"/>
                  <a:pt x="1813975" y="2466149"/>
                  <a:pt x="1807812" y="2461630"/>
                </a:cubicBezTo>
                <a:cubicBezTo>
                  <a:pt x="1801650" y="2457111"/>
                  <a:pt x="1794871" y="2454851"/>
                  <a:pt x="1787476" y="2454851"/>
                </a:cubicBezTo>
                <a:close/>
                <a:moveTo>
                  <a:pt x="7784212" y="2447456"/>
                </a:moveTo>
                <a:cubicBezTo>
                  <a:pt x="7739021" y="2447456"/>
                  <a:pt x="7703690" y="2448484"/>
                  <a:pt x="7678219" y="2450538"/>
                </a:cubicBezTo>
                <a:cubicBezTo>
                  <a:pt x="7652747" y="2452592"/>
                  <a:pt x="7635287" y="2457933"/>
                  <a:pt x="7625838" y="2466560"/>
                </a:cubicBezTo>
                <a:cubicBezTo>
                  <a:pt x="7616389" y="2475187"/>
                  <a:pt x="7613924" y="2487923"/>
                  <a:pt x="7618443" y="2504767"/>
                </a:cubicBezTo>
                <a:cubicBezTo>
                  <a:pt x="7622962" y="2521611"/>
                  <a:pt x="7633027" y="2545234"/>
                  <a:pt x="7648639" y="2575635"/>
                </a:cubicBezTo>
                <a:lnTo>
                  <a:pt x="8084938" y="3444535"/>
                </a:lnTo>
                <a:lnTo>
                  <a:pt x="8084938" y="4005315"/>
                </a:lnTo>
                <a:cubicBezTo>
                  <a:pt x="8084938" y="4013531"/>
                  <a:pt x="8087403" y="4020926"/>
                  <a:pt x="8092333" y="4027499"/>
                </a:cubicBezTo>
                <a:cubicBezTo>
                  <a:pt x="8097263" y="4034073"/>
                  <a:pt x="8106096" y="4039413"/>
                  <a:pt x="8118831" y="4043522"/>
                </a:cubicBezTo>
                <a:cubicBezTo>
                  <a:pt x="8131567" y="4047630"/>
                  <a:pt x="8148205" y="4050917"/>
                  <a:pt x="8168747" y="4053382"/>
                </a:cubicBezTo>
                <a:cubicBezTo>
                  <a:pt x="8189288" y="4055847"/>
                  <a:pt x="8215581" y="4057079"/>
                  <a:pt x="8247626" y="4057079"/>
                </a:cubicBezTo>
                <a:cubicBezTo>
                  <a:pt x="8278848" y="4057079"/>
                  <a:pt x="8304936" y="4055847"/>
                  <a:pt x="8325889" y="4053382"/>
                </a:cubicBezTo>
                <a:cubicBezTo>
                  <a:pt x="8346841" y="4050917"/>
                  <a:pt x="8363479" y="4047630"/>
                  <a:pt x="8375804" y="4043522"/>
                </a:cubicBezTo>
                <a:cubicBezTo>
                  <a:pt x="8388129" y="4039413"/>
                  <a:pt x="8396962" y="4034073"/>
                  <a:pt x="8402302" y="4027499"/>
                </a:cubicBezTo>
                <a:cubicBezTo>
                  <a:pt x="8407642" y="4020926"/>
                  <a:pt x="8410314" y="4013531"/>
                  <a:pt x="8410314" y="4005315"/>
                </a:cubicBezTo>
                <a:lnTo>
                  <a:pt x="8410314" y="3444535"/>
                </a:lnTo>
                <a:lnTo>
                  <a:pt x="8846612" y="2575635"/>
                </a:lnTo>
                <a:cubicBezTo>
                  <a:pt x="8861402" y="2546055"/>
                  <a:pt x="8871262" y="2522638"/>
                  <a:pt x="8876192" y="2505383"/>
                </a:cubicBezTo>
                <a:cubicBezTo>
                  <a:pt x="8881122" y="2488129"/>
                  <a:pt x="8878862" y="2475187"/>
                  <a:pt x="8869414" y="2466560"/>
                </a:cubicBezTo>
                <a:cubicBezTo>
                  <a:pt x="8859964" y="2457933"/>
                  <a:pt x="8842298" y="2452592"/>
                  <a:pt x="8816416" y="2450538"/>
                </a:cubicBezTo>
                <a:cubicBezTo>
                  <a:pt x="8790534" y="2448484"/>
                  <a:pt x="8754176" y="2447456"/>
                  <a:pt x="8707342" y="2447456"/>
                </a:cubicBezTo>
                <a:cubicBezTo>
                  <a:pt x="8672010" y="2447456"/>
                  <a:pt x="8643663" y="2448278"/>
                  <a:pt x="8622300" y="2449921"/>
                </a:cubicBezTo>
                <a:cubicBezTo>
                  <a:pt x="8600937" y="2451565"/>
                  <a:pt x="8584094" y="2454851"/>
                  <a:pt x="8571768" y="2459781"/>
                </a:cubicBezTo>
                <a:cubicBezTo>
                  <a:pt x="8559444" y="2464711"/>
                  <a:pt x="8550200" y="2471079"/>
                  <a:pt x="8544038" y="2478885"/>
                </a:cubicBezTo>
                <a:cubicBezTo>
                  <a:pt x="8537876" y="2486690"/>
                  <a:pt x="8532740" y="2497167"/>
                  <a:pt x="8528632" y="2510313"/>
                </a:cubicBezTo>
                <a:lnTo>
                  <a:pt x="8353619" y="2899778"/>
                </a:lnTo>
                <a:cubicBezTo>
                  <a:pt x="8338008" y="2937574"/>
                  <a:pt x="8321985" y="2977424"/>
                  <a:pt x="8305553" y="3019329"/>
                </a:cubicBezTo>
                <a:cubicBezTo>
                  <a:pt x="8289119" y="3061233"/>
                  <a:pt x="8273097" y="3104370"/>
                  <a:pt x="8257486" y="3148739"/>
                </a:cubicBezTo>
                <a:lnTo>
                  <a:pt x="8255021" y="3148739"/>
                </a:lnTo>
                <a:cubicBezTo>
                  <a:pt x="8237766" y="3102727"/>
                  <a:pt x="8220717" y="3058768"/>
                  <a:pt x="8203873" y="3016864"/>
                </a:cubicBezTo>
                <a:cubicBezTo>
                  <a:pt x="8187028" y="2974959"/>
                  <a:pt x="8169980" y="2935109"/>
                  <a:pt x="8152725" y="2897313"/>
                </a:cubicBezTo>
                <a:lnTo>
                  <a:pt x="7975247" y="2505383"/>
                </a:lnTo>
                <a:cubicBezTo>
                  <a:pt x="7969495" y="2493880"/>
                  <a:pt x="7963539" y="2484431"/>
                  <a:pt x="7957376" y="2477036"/>
                </a:cubicBezTo>
                <a:cubicBezTo>
                  <a:pt x="7951214" y="2469641"/>
                  <a:pt x="7941559" y="2463684"/>
                  <a:pt x="7928413" y="2459165"/>
                </a:cubicBezTo>
                <a:cubicBezTo>
                  <a:pt x="7915266" y="2454646"/>
                  <a:pt x="7897395" y="2451565"/>
                  <a:pt x="7874800" y="2449921"/>
                </a:cubicBezTo>
                <a:cubicBezTo>
                  <a:pt x="7852204" y="2448278"/>
                  <a:pt x="7822008" y="2447456"/>
                  <a:pt x="7784212" y="2447456"/>
                </a:cubicBezTo>
                <a:close/>
                <a:moveTo>
                  <a:pt x="6111831" y="2334068"/>
                </a:moveTo>
                <a:cubicBezTo>
                  <a:pt x="6081430" y="2334068"/>
                  <a:pt x="6056369" y="2335300"/>
                  <a:pt x="6036649" y="2337765"/>
                </a:cubicBezTo>
                <a:cubicBezTo>
                  <a:pt x="6016930" y="2340231"/>
                  <a:pt x="6001113" y="2343723"/>
                  <a:pt x="5989199" y="2348242"/>
                </a:cubicBezTo>
                <a:cubicBezTo>
                  <a:pt x="5977285" y="2352761"/>
                  <a:pt x="5968863" y="2358307"/>
                  <a:pt x="5963933" y="2364880"/>
                </a:cubicBezTo>
                <a:cubicBezTo>
                  <a:pt x="5959003" y="2371453"/>
                  <a:pt x="5956538" y="2378848"/>
                  <a:pt x="5956538" y="2387065"/>
                </a:cubicBezTo>
                <a:lnTo>
                  <a:pt x="5956538" y="4007780"/>
                </a:lnTo>
                <a:cubicBezTo>
                  <a:pt x="5956538" y="4015996"/>
                  <a:pt x="5959003" y="4023186"/>
                  <a:pt x="5963933" y="4029348"/>
                </a:cubicBezTo>
                <a:cubicBezTo>
                  <a:pt x="5968863" y="4035511"/>
                  <a:pt x="5977285" y="4040646"/>
                  <a:pt x="5989199" y="4044754"/>
                </a:cubicBezTo>
                <a:cubicBezTo>
                  <a:pt x="6001113" y="4048862"/>
                  <a:pt x="6016930" y="4051944"/>
                  <a:pt x="6036649" y="4053998"/>
                </a:cubicBezTo>
                <a:cubicBezTo>
                  <a:pt x="6056369" y="4056052"/>
                  <a:pt x="6081430" y="4057079"/>
                  <a:pt x="6111831" y="4057079"/>
                </a:cubicBezTo>
                <a:cubicBezTo>
                  <a:pt x="6142232" y="4057079"/>
                  <a:pt x="6167292" y="4056052"/>
                  <a:pt x="6187012" y="4053998"/>
                </a:cubicBezTo>
                <a:cubicBezTo>
                  <a:pt x="6206732" y="4051944"/>
                  <a:pt x="6222549" y="4048862"/>
                  <a:pt x="6234463" y="4044754"/>
                </a:cubicBezTo>
                <a:cubicBezTo>
                  <a:pt x="6246377" y="4040646"/>
                  <a:pt x="6254799" y="4035511"/>
                  <a:pt x="6259729" y="4029348"/>
                </a:cubicBezTo>
                <a:cubicBezTo>
                  <a:pt x="6264659" y="4023186"/>
                  <a:pt x="6267124" y="4015996"/>
                  <a:pt x="6267124" y="4007780"/>
                </a:cubicBezTo>
                <a:lnTo>
                  <a:pt x="6267124" y="3426048"/>
                </a:lnTo>
                <a:lnTo>
                  <a:pt x="6633171" y="4005315"/>
                </a:lnTo>
                <a:cubicBezTo>
                  <a:pt x="6638922" y="4015996"/>
                  <a:pt x="6645496" y="4024624"/>
                  <a:pt x="6652891" y="4031197"/>
                </a:cubicBezTo>
                <a:cubicBezTo>
                  <a:pt x="6660286" y="4037770"/>
                  <a:pt x="6670762" y="4042905"/>
                  <a:pt x="6684319" y="4046603"/>
                </a:cubicBezTo>
                <a:cubicBezTo>
                  <a:pt x="6697876" y="4050300"/>
                  <a:pt x="6715131" y="4052971"/>
                  <a:pt x="6736083" y="4054614"/>
                </a:cubicBezTo>
                <a:cubicBezTo>
                  <a:pt x="6757036" y="4056257"/>
                  <a:pt x="6784355" y="4057079"/>
                  <a:pt x="6818043" y="4057079"/>
                </a:cubicBezTo>
                <a:cubicBezTo>
                  <a:pt x="6850909" y="4057079"/>
                  <a:pt x="6877614" y="4056052"/>
                  <a:pt x="6898155" y="4053998"/>
                </a:cubicBezTo>
                <a:cubicBezTo>
                  <a:pt x="6918696" y="4051944"/>
                  <a:pt x="6934924" y="4049068"/>
                  <a:pt x="6946838" y="4045370"/>
                </a:cubicBezTo>
                <a:cubicBezTo>
                  <a:pt x="6958752" y="4041673"/>
                  <a:pt x="6966969" y="4036743"/>
                  <a:pt x="6971488" y="4030581"/>
                </a:cubicBezTo>
                <a:cubicBezTo>
                  <a:pt x="6976006" y="4024418"/>
                  <a:pt x="6978266" y="4017229"/>
                  <a:pt x="6978266" y="4009012"/>
                </a:cubicBezTo>
                <a:cubicBezTo>
                  <a:pt x="6978266" y="3999152"/>
                  <a:pt x="6976006" y="3988265"/>
                  <a:pt x="6971488" y="3976351"/>
                </a:cubicBezTo>
                <a:cubicBezTo>
                  <a:pt x="6966969" y="3964437"/>
                  <a:pt x="6959779" y="3950264"/>
                  <a:pt x="6949919" y="3933831"/>
                </a:cubicBezTo>
                <a:lnTo>
                  <a:pt x="6577709" y="3358261"/>
                </a:lnTo>
                <a:lnTo>
                  <a:pt x="6899387" y="2993446"/>
                </a:lnTo>
                <a:cubicBezTo>
                  <a:pt x="6911712" y="2977835"/>
                  <a:pt x="6920956" y="2963045"/>
                  <a:pt x="6927118" y="2949077"/>
                </a:cubicBezTo>
                <a:cubicBezTo>
                  <a:pt x="6933281" y="2935109"/>
                  <a:pt x="6936362" y="2921962"/>
                  <a:pt x="6936362" y="2909638"/>
                </a:cubicBezTo>
                <a:cubicBezTo>
                  <a:pt x="6936362" y="2900599"/>
                  <a:pt x="6933897" y="2892999"/>
                  <a:pt x="6928967" y="2886837"/>
                </a:cubicBezTo>
                <a:cubicBezTo>
                  <a:pt x="6924037" y="2880674"/>
                  <a:pt x="6915204" y="2875539"/>
                  <a:pt x="6902468" y="2871431"/>
                </a:cubicBezTo>
                <a:cubicBezTo>
                  <a:pt x="6889733" y="2867322"/>
                  <a:pt x="6872889" y="2864241"/>
                  <a:pt x="6851937" y="2862187"/>
                </a:cubicBezTo>
                <a:cubicBezTo>
                  <a:pt x="6830984" y="2860133"/>
                  <a:pt x="6805308" y="2859106"/>
                  <a:pt x="6774907" y="2859106"/>
                </a:cubicBezTo>
                <a:cubicBezTo>
                  <a:pt x="6743683" y="2859106"/>
                  <a:pt x="6718007" y="2860133"/>
                  <a:pt x="6697876" y="2862187"/>
                </a:cubicBezTo>
                <a:cubicBezTo>
                  <a:pt x="6677746" y="2864241"/>
                  <a:pt x="6660902" y="2867322"/>
                  <a:pt x="6647345" y="2871431"/>
                </a:cubicBezTo>
                <a:cubicBezTo>
                  <a:pt x="6633787" y="2875539"/>
                  <a:pt x="6622900" y="2881290"/>
                  <a:pt x="6614684" y="2888685"/>
                </a:cubicBezTo>
                <a:cubicBezTo>
                  <a:pt x="6606467" y="2896080"/>
                  <a:pt x="6599072" y="2904708"/>
                  <a:pt x="6592499" y="2914567"/>
                </a:cubicBezTo>
                <a:lnTo>
                  <a:pt x="6267124" y="3352099"/>
                </a:lnTo>
                <a:lnTo>
                  <a:pt x="6267124" y="2387065"/>
                </a:lnTo>
                <a:cubicBezTo>
                  <a:pt x="6267124" y="2378848"/>
                  <a:pt x="6264659" y="2371453"/>
                  <a:pt x="6259729" y="2364880"/>
                </a:cubicBezTo>
                <a:cubicBezTo>
                  <a:pt x="6254799" y="2358307"/>
                  <a:pt x="6246377" y="2352761"/>
                  <a:pt x="6234463" y="2348242"/>
                </a:cubicBezTo>
                <a:cubicBezTo>
                  <a:pt x="6222549" y="2343723"/>
                  <a:pt x="6206732" y="2340231"/>
                  <a:pt x="6187012" y="2337765"/>
                </a:cubicBezTo>
                <a:cubicBezTo>
                  <a:pt x="6167292" y="2335300"/>
                  <a:pt x="6142232" y="2334068"/>
                  <a:pt x="6111831" y="2334068"/>
                </a:cubicBezTo>
                <a:close/>
                <a:moveTo>
                  <a:pt x="2158956" y="2334068"/>
                </a:moveTo>
                <a:cubicBezTo>
                  <a:pt x="2128555" y="2334068"/>
                  <a:pt x="2103494" y="2335300"/>
                  <a:pt x="2083775" y="2337765"/>
                </a:cubicBezTo>
                <a:cubicBezTo>
                  <a:pt x="2064055" y="2340231"/>
                  <a:pt x="2048238" y="2343723"/>
                  <a:pt x="2036324" y="2348242"/>
                </a:cubicBezTo>
                <a:cubicBezTo>
                  <a:pt x="2024410" y="2352761"/>
                  <a:pt x="2015988" y="2358307"/>
                  <a:pt x="2011058" y="2364880"/>
                </a:cubicBezTo>
                <a:cubicBezTo>
                  <a:pt x="2006128" y="2371453"/>
                  <a:pt x="2003663" y="2378848"/>
                  <a:pt x="2003663" y="2387065"/>
                </a:cubicBezTo>
                <a:lnTo>
                  <a:pt x="2003663" y="4007780"/>
                </a:lnTo>
                <a:cubicBezTo>
                  <a:pt x="2003663" y="4015996"/>
                  <a:pt x="2006128" y="4023186"/>
                  <a:pt x="2011058" y="4029348"/>
                </a:cubicBezTo>
                <a:cubicBezTo>
                  <a:pt x="2015988" y="4035511"/>
                  <a:pt x="2024410" y="4040646"/>
                  <a:pt x="2036324" y="4044754"/>
                </a:cubicBezTo>
                <a:cubicBezTo>
                  <a:pt x="2048238" y="4048862"/>
                  <a:pt x="2064055" y="4051944"/>
                  <a:pt x="2083775" y="4053998"/>
                </a:cubicBezTo>
                <a:cubicBezTo>
                  <a:pt x="2103494" y="4056052"/>
                  <a:pt x="2128555" y="4057079"/>
                  <a:pt x="2158956" y="4057079"/>
                </a:cubicBezTo>
                <a:cubicBezTo>
                  <a:pt x="2189357" y="4057079"/>
                  <a:pt x="2214418" y="4056052"/>
                  <a:pt x="2234138" y="4053998"/>
                </a:cubicBezTo>
                <a:cubicBezTo>
                  <a:pt x="2253857" y="4051944"/>
                  <a:pt x="2269674" y="4048862"/>
                  <a:pt x="2281588" y="4044754"/>
                </a:cubicBezTo>
                <a:cubicBezTo>
                  <a:pt x="2293502" y="4040646"/>
                  <a:pt x="2301924" y="4035511"/>
                  <a:pt x="2306854" y="4029348"/>
                </a:cubicBezTo>
                <a:cubicBezTo>
                  <a:pt x="2311784" y="4023186"/>
                  <a:pt x="2314249" y="4015996"/>
                  <a:pt x="2314249" y="4007780"/>
                </a:cubicBezTo>
                <a:lnTo>
                  <a:pt x="2314249" y="3276917"/>
                </a:lnTo>
                <a:cubicBezTo>
                  <a:pt x="2357797" y="3221867"/>
                  <a:pt x="2399701" y="3179962"/>
                  <a:pt x="2439962" y="3151204"/>
                </a:cubicBezTo>
                <a:cubicBezTo>
                  <a:pt x="2480223" y="3122446"/>
                  <a:pt x="2520074" y="3108067"/>
                  <a:pt x="2559513" y="3108067"/>
                </a:cubicBezTo>
                <a:cubicBezTo>
                  <a:pt x="2590736" y="3108067"/>
                  <a:pt x="2618056" y="3114024"/>
                  <a:pt x="2641473" y="3125938"/>
                </a:cubicBezTo>
                <a:cubicBezTo>
                  <a:pt x="2664891" y="3137852"/>
                  <a:pt x="2683994" y="3154696"/>
                  <a:pt x="2698784" y="3176470"/>
                </a:cubicBezTo>
                <a:cubicBezTo>
                  <a:pt x="2713574" y="3198244"/>
                  <a:pt x="2724871" y="3224331"/>
                  <a:pt x="2732677" y="3254733"/>
                </a:cubicBezTo>
                <a:cubicBezTo>
                  <a:pt x="2740483" y="3285134"/>
                  <a:pt x="2744385" y="3327038"/>
                  <a:pt x="2744385" y="3380446"/>
                </a:cubicBezTo>
                <a:lnTo>
                  <a:pt x="2744385" y="4007780"/>
                </a:lnTo>
                <a:cubicBezTo>
                  <a:pt x="2744385" y="4015996"/>
                  <a:pt x="2746851" y="4023186"/>
                  <a:pt x="2751781" y="4029348"/>
                </a:cubicBezTo>
                <a:cubicBezTo>
                  <a:pt x="2756710" y="4035511"/>
                  <a:pt x="2764927" y="4040646"/>
                  <a:pt x="2776430" y="4044754"/>
                </a:cubicBezTo>
                <a:cubicBezTo>
                  <a:pt x="2787933" y="4048862"/>
                  <a:pt x="2803750" y="4051944"/>
                  <a:pt x="2823881" y="4053998"/>
                </a:cubicBezTo>
                <a:cubicBezTo>
                  <a:pt x="2844011" y="4056052"/>
                  <a:pt x="2869277" y="4057079"/>
                  <a:pt x="2899679" y="4057079"/>
                </a:cubicBezTo>
                <a:cubicBezTo>
                  <a:pt x="2929258" y="4057079"/>
                  <a:pt x="2954113" y="4056052"/>
                  <a:pt x="2974244" y="4053998"/>
                </a:cubicBezTo>
                <a:cubicBezTo>
                  <a:pt x="2994374" y="4051944"/>
                  <a:pt x="3010191" y="4048862"/>
                  <a:pt x="3021694" y="4044754"/>
                </a:cubicBezTo>
                <a:cubicBezTo>
                  <a:pt x="3033198" y="4040646"/>
                  <a:pt x="3041414" y="4035511"/>
                  <a:pt x="3046344" y="4029348"/>
                </a:cubicBezTo>
                <a:cubicBezTo>
                  <a:pt x="3051274" y="4023186"/>
                  <a:pt x="3053739" y="4015996"/>
                  <a:pt x="3053739" y="4007780"/>
                </a:cubicBezTo>
                <a:lnTo>
                  <a:pt x="3053739" y="3333612"/>
                </a:lnTo>
                <a:cubicBezTo>
                  <a:pt x="3053739" y="3252268"/>
                  <a:pt x="3046755" y="3183043"/>
                  <a:pt x="3032786" y="3125938"/>
                </a:cubicBezTo>
                <a:cubicBezTo>
                  <a:pt x="3018818" y="3068833"/>
                  <a:pt x="2996017" y="3018918"/>
                  <a:pt x="2964383" y="2976192"/>
                </a:cubicBezTo>
                <a:cubicBezTo>
                  <a:pt x="2932750" y="2933466"/>
                  <a:pt x="2891256" y="2899778"/>
                  <a:pt x="2839903" y="2875128"/>
                </a:cubicBezTo>
                <a:cubicBezTo>
                  <a:pt x="2788550" y="2850478"/>
                  <a:pt x="2725487" y="2838154"/>
                  <a:pt x="2650717" y="2838154"/>
                </a:cubicBezTo>
                <a:cubicBezTo>
                  <a:pt x="2590736" y="2838154"/>
                  <a:pt x="2533015" y="2851095"/>
                  <a:pt x="2477553" y="2876977"/>
                </a:cubicBezTo>
                <a:cubicBezTo>
                  <a:pt x="2422091" y="2902859"/>
                  <a:pt x="2367656" y="2942093"/>
                  <a:pt x="2314249" y="2994679"/>
                </a:cubicBezTo>
                <a:lnTo>
                  <a:pt x="2314249" y="2387065"/>
                </a:lnTo>
                <a:cubicBezTo>
                  <a:pt x="2314249" y="2378848"/>
                  <a:pt x="2311784" y="2371453"/>
                  <a:pt x="2306854" y="2364880"/>
                </a:cubicBezTo>
                <a:cubicBezTo>
                  <a:pt x="2301924" y="2358307"/>
                  <a:pt x="2293502" y="2352761"/>
                  <a:pt x="2281588" y="2348242"/>
                </a:cubicBezTo>
                <a:cubicBezTo>
                  <a:pt x="2269674" y="2343723"/>
                  <a:pt x="2253857" y="2340231"/>
                  <a:pt x="2234138" y="2337765"/>
                </a:cubicBezTo>
                <a:cubicBezTo>
                  <a:pt x="2214418" y="2335300"/>
                  <a:pt x="2189357" y="2334068"/>
                  <a:pt x="2158956" y="2334068"/>
                </a:cubicBezTo>
                <a:close/>
                <a:moveTo>
                  <a:pt x="0" y="0"/>
                </a:moveTo>
                <a:lnTo>
                  <a:pt x="12192000" y="0"/>
                </a:lnTo>
                <a:lnTo>
                  <a:pt x="12192000" y="6858000"/>
                </a:lnTo>
                <a:lnTo>
                  <a:pt x="0" y="6858000"/>
                </a:lnTo>
                <a:close/>
              </a:path>
            </a:pathLst>
          </a:custGeom>
          <a:ln/>
        </p:spPr>
        <p:style>
          <a:lnRef idx="1">
            <a:schemeClr val="accent1"/>
          </a:lnRef>
          <a:fillRef idx="2">
            <a:schemeClr val="accent1"/>
          </a:fillRef>
          <a:effectRef idx="1">
            <a:schemeClr val="accent1"/>
          </a:effectRef>
          <a:fontRef idx="minor">
            <a:schemeClr val="dk1"/>
          </a:fontRef>
        </p:style>
        <p:txBody>
          <a:bodyPr wrap="square" rtlCol="0" anchor="ctr">
            <a:noAutofit/>
          </a:bodyPr>
          <a:lstStyle/>
          <a:p>
            <a:pPr algn="ctr"/>
            <a:endParaRPr lang="en-IN"/>
          </a:p>
        </p:txBody>
      </p:sp>
    </p:spTree>
    <p:extLst>
      <p:ext uri="{BB962C8B-B14F-4D97-AF65-F5344CB8AC3E}">
        <p14:creationId xmlns:p14="http://schemas.microsoft.com/office/powerpoint/2010/main" val="427572403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50CD23-F4F8-A35C-6558-67C0F690CE9B}"/>
              </a:ext>
            </a:extLst>
          </p:cNvPr>
          <p:cNvPicPr>
            <a:picLocks noChangeAspect="1"/>
          </p:cNvPicPr>
          <p:nvPr/>
        </p:nvPicPr>
        <p:blipFill rotWithShape="1">
          <a:blip r:embed="rId2"/>
          <a:srcRect l="16219" r="16219"/>
          <a:stretch/>
        </p:blipFill>
        <p:spPr>
          <a:xfrm>
            <a:off x="1" y="0"/>
            <a:ext cx="12191999" cy="6858000"/>
          </a:xfrm>
          <a:prstGeom prst="rect">
            <a:avLst/>
          </a:prstGeom>
        </p:spPr>
      </p:pic>
      <p:sp>
        <p:nvSpPr>
          <p:cNvPr id="5" name="TextBox 4">
            <a:extLst>
              <a:ext uri="{FF2B5EF4-FFF2-40B4-BE49-F238E27FC236}">
                <a16:creationId xmlns:a16="http://schemas.microsoft.com/office/drawing/2014/main" id="{8D46692C-F519-D312-D091-F3C71A4BA8C4}"/>
              </a:ext>
            </a:extLst>
          </p:cNvPr>
          <p:cNvSpPr txBox="1"/>
          <p:nvPr/>
        </p:nvSpPr>
        <p:spPr>
          <a:xfrm>
            <a:off x="4435289" y="159578"/>
            <a:ext cx="3321423" cy="584775"/>
          </a:xfrm>
          <a:prstGeom prst="rect">
            <a:avLst/>
          </a:prstGeom>
          <a:noFill/>
        </p:spPr>
        <p:txBody>
          <a:bodyPr wrap="square">
            <a:spAutoFit/>
          </a:bodyPr>
          <a:lstStyle/>
          <a:p>
            <a:r>
              <a:rPr lang="en-IN" sz="3200" dirty="0">
                <a:ln w="0"/>
                <a:solidFill>
                  <a:schemeClr val="bg1"/>
                </a:solidFill>
                <a:effectLst>
                  <a:glow rad="228600">
                    <a:schemeClr val="accent3">
                      <a:satMod val="175000"/>
                      <a:alpha val="40000"/>
                    </a:schemeClr>
                  </a:glow>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INTRODUCTION</a:t>
            </a:r>
            <a:endParaRPr lang="en-IN" sz="3200" b="1" dirty="0">
              <a:ln w="12700" cmpd="sng">
                <a:solidFill>
                  <a:schemeClr val="accent4"/>
                </a:solidFill>
                <a:prstDash val="solid"/>
              </a:ln>
              <a:solidFill>
                <a:schemeClr val="bg1"/>
              </a:solidFill>
              <a:effectLst>
                <a:glow rad="228600">
                  <a:schemeClr val="accent3">
                    <a:satMod val="175000"/>
                    <a:alpha val="40000"/>
                  </a:schemeClr>
                </a:glow>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D2154AAE-23CE-DF79-E6DC-489734E55E6D}"/>
              </a:ext>
            </a:extLst>
          </p:cNvPr>
          <p:cNvSpPr txBox="1"/>
          <p:nvPr/>
        </p:nvSpPr>
        <p:spPr>
          <a:xfrm>
            <a:off x="443753" y="903930"/>
            <a:ext cx="7990242" cy="5078313"/>
          </a:xfrm>
          <a:prstGeom prst="rect">
            <a:avLst/>
          </a:prstGeom>
          <a:noFill/>
        </p:spPr>
        <p:txBody>
          <a:bodyPr wrap="square">
            <a:spAutoFit/>
          </a:bodyPr>
          <a:lstStyle/>
          <a:p>
            <a:pPr marL="571500" indent="-571500">
              <a:buFont typeface="Wingdings" panose="05000000000000000000" pitchFamily="2" charset="2"/>
              <a:buChar char="Ø"/>
            </a:pPr>
            <a:r>
              <a:rPr lang="en-US" sz="3600" dirty="0">
                <a:solidFill>
                  <a:schemeClr val="bg1"/>
                </a:solidFill>
                <a:latin typeface="Arial" panose="020B0604020202020204" pitchFamily="34" charset="0"/>
                <a:cs typeface="Arial" panose="020B0604020202020204" pitchFamily="34" charset="0"/>
              </a:rPr>
              <a:t>Our Project deals with the Android Phone usage by different peoples in various Villages and the types of phone usage and to get awareness among the people and to get their life firster and smarter by the use of New Android Phone technologies and upgrade their life's by the upgrading technology.</a:t>
            </a:r>
            <a:endParaRPr lang="en-IN" sz="3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70367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603C39-5B3E-E225-851B-2CFA9C21BB2E}"/>
              </a:ext>
            </a:extLst>
          </p:cNvPr>
          <p:cNvPicPr>
            <a:picLocks noChangeAspect="1"/>
          </p:cNvPicPr>
          <p:nvPr/>
        </p:nvPicPr>
        <p:blipFill rotWithShape="1">
          <a:blip r:embed="rId2"/>
          <a:srcRect l="5723" r="5723"/>
          <a:stretch/>
        </p:blipFill>
        <p:spPr>
          <a:xfrm>
            <a:off x="0" y="1"/>
            <a:ext cx="12192000" cy="6858000"/>
          </a:xfrm>
          <a:prstGeom prst="rect">
            <a:avLst/>
          </a:prstGeom>
        </p:spPr>
      </p:pic>
      <p:sp>
        <p:nvSpPr>
          <p:cNvPr id="5" name="TextBox 4">
            <a:extLst>
              <a:ext uri="{FF2B5EF4-FFF2-40B4-BE49-F238E27FC236}">
                <a16:creationId xmlns:a16="http://schemas.microsoft.com/office/drawing/2014/main" id="{D83993A7-BF3D-D24B-7D15-7697DE829462}"/>
              </a:ext>
            </a:extLst>
          </p:cNvPr>
          <p:cNvSpPr txBox="1"/>
          <p:nvPr/>
        </p:nvSpPr>
        <p:spPr>
          <a:xfrm>
            <a:off x="4777870" y="262143"/>
            <a:ext cx="2636260" cy="646331"/>
          </a:xfrm>
          <a:prstGeom prst="rect">
            <a:avLst/>
          </a:prstGeom>
          <a:noFill/>
        </p:spPr>
        <p:txBody>
          <a:bodyPr wrap="square">
            <a:spAutoFit/>
          </a:bodyPr>
          <a:lstStyle/>
          <a:p>
            <a:r>
              <a:rPr lang="en-IN" sz="3600" dirty="0">
                <a:ln w="0"/>
                <a:solidFill>
                  <a:schemeClr val="bg1"/>
                </a:solidFill>
                <a:effectLst>
                  <a:glow rad="228600">
                    <a:schemeClr val="accent3">
                      <a:satMod val="175000"/>
                      <a:alpha val="40000"/>
                    </a:schemeClr>
                  </a:glow>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ABSTRACT</a:t>
            </a:r>
            <a:endParaRPr lang="en-IN" sz="3600" dirty="0">
              <a:solidFill>
                <a:schemeClr val="bg1"/>
              </a:solidFill>
              <a:effectLst>
                <a:glow rad="228600">
                  <a:schemeClr val="accent3">
                    <a:satMod val="175000"/>
                    <a:alpha val="40000"/>
                  </a:schemeClr>
                </a:glow>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F99C17F-506D-44B0-92A9-1A7776003A12}"/>
              </a:ext>
            </a:extLst>
          </p:cNvPr>
          <p:cNvSpPr txBox="1"/>
          <p:nvPr/>
        </p:nvSpPr>
        <p:spPr>
          <a:xfrm>
            <a:off x="210416" y="1020915"/>
            <a:ext cx="7203714" cy="5693866"/>
          </a:xfrm>
          <a:prstGeom prst="rect">
            <a:avLst/>
          </a:prstGeom>
          <a:noFill/>
        </p:spPr>
        <p:txBody>
          <a:bodyPr wrap="square">
            <a:spAutoFit/>
          </a:bodyPr>
          <a:lstStyle/>
          <a:p>
            <a:pPr marL="457200" indent="-457200">
              <a:buFont typeface="Wingdings" panose="05000000000000000000" pitchFamily="2" charset="2"/>
              <a:buChar char="Ø"/>
            </a:pPr>
            <a:r>
              <a:rPr lang="en-US" sz="2800" dirty="0">
                <a:solidFill>
                  <a:schemeClr val="bg1"/>
                </a:solidFill>
                <a:latin typeface="Arial" panose="020B0604020202020204" pitchFamily="34" charset="0"/>
                <a:cs typeface="Arial" panose="020B0604020202020204" pitchFamily="34" charset="0"/>
              </a:rPr>
              <a:t>In this Project, We Explore the Android Phone usage of various age group of people and to know how they are concentrated by their Android phone quality and type of company. Through this project we can know Android phone usage of different generations of the people. Our Project will not only shed's the light on the diverse ways people engage with Android Phones but also highlight the importance of considering user diversity in the development and marketing of mobile Applications.</a:t>
            </a:r>
            <a:endParaRPr lang="en-IN"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62741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2DDFB-EEBB-40FB-9902-17BE996F2198}"/>
              </a:ext>
            </a:extLst>
          </p:cNvPr>
          <p:cNvPicPr>
            <a:picLocks noChangeAspect="1"/>
          </p:cNvPicPr>
          <p:nvPr/>
        </p:nvPicPr>
        <p:blipFill rotWithShape="1">
          <a:blip r:embed="rId2">
            <a:extLst>
              <a:ext uri="{28A0092B-C50C-407E-A947-70E740481C1C}">
                <a14:useLocalDpi xmlns:a14="http://schemas.microsoft.com/office/drawing/2010/main" val="0"/>
              </a:ext>
            </a:extLst>
          </a:blip>
          <a:srcRect t="2165" b="2165"/>
          <a:stretch/>
        </p:blipFill>
        <p:spPr>
          <a:xfrm>
            <a:off x="0" y="0"/>
            <a:ext cx="12192000" cy="6847609"/>
          </a:xfrm>
          <a:prstGeom prst="rect">
            <a:avLst/>
          </a:prstGeom>
        </p:spPr>
      </p:pic>
      <p:sp>
        <p:nvSpPr>
          <p:cNvPr id="5" name="TextBox 4">
            <a:extLst>
              <a:ext uri="{FF2B5EF4-FFF2-40B4-BE49-F238E27FC236}">
                <a16:creationId xmlns:a16="http://schemas.microsoft.com/office/drawing/2014/main" id="{7928996F-D5B9-E69D-1AE2-0B27B1764FE7}"/>
              </a:ext>
            </a:extLst>
          </p:cNvPr>
          <p:cNvSpPr txBox="1"/>
          <p:nvPr/>
        </p:nvSpPr>
        <p:spPr>
          <a:xfrm>
            <a:off x="3255602" y="397225"/>
            <a:ext cx="5680796" cy="646331"/>
          </a:xfrm>
          <a:prstGeom prst="rect">
            <a:avLst/>
          </a:prstGeom>
          <a:noFill/>
        </p:spPr>
        <p:txBody>
          <a:bodyPr wrap="square">
            <a:spAutoFit/>
          </a:bodyPr>
          <a:lstStyle/>
          <a:p>
            <a:r>
              <a:rPr lang="en-IN" sz="36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EXISTING INFORMATION</a:t>
            </a:r>
          </a:p>
        </p:txBody>
      </p:sp>
      <p:sp>
        <p:nvSpPr>
          <p:cNvPr id="7" name="TextBox 6">
            <a:extLst>
              <a:ext uri="{FF2B5EF4-FFF2-40B4-BE49-F238E27FC236}">
                <a16:creationId xmlns:a16="http://schemas.microsoft.com/office/drawing/2014/main" id="{EA27A8F0-CF68-FF59-912A-9D91F7CDBC91}"/>
              </a:ext>
            </a:extLst>
          </p:cNvPr>
          <p:cNvSpPr txBox="1"/>
          <p:nvPr/>
        </p:nvSpPr>
        <p:spPr>
          <a:xfrm>
            <a:off x="428625" y="1647690"/>
            <a:ext cx="10689648" cy="954107"/>
          </a:xfrm>
          <a:prstGeom prst="rect">
            <a:avLst/>
          </a:prstGeom>
          <a:noFill/>
        </p:spPr>
        <p:txBody>
          <a:bodyPr wrap="square">
            <a:spAutoFit/>
          </a:bodyPr>
          <a:lstStyle/>
          <a:p>
            <a:pPr marL="571500" indent="-571500">
              <a:buFont typeface="Wingdings" panose="05000000000000000000" pitchFamily="2" charset="2"/>
              <a:buChar char="v"/>
            </a:pPr>
            <a:r>
              <a:rPr lang="en-US" sz="2800" dirty="0">
                <a:solidFill>
                  <a:schemeClr val="bg1"/>
                </a:solidFill>
                <a:latin typeface="Arial" panose="020B0604020202020204" pitchFamily="34" charset="0"/>
                <a:cs typeface="Arial" panose="020B0604020202020204" pitchFamily="34" charset="0"/>
              </a:rPr>
              <a:t>A Smartphone is a mobile phone that offers more advanced computing ability and connectivity than a normal phone</a:t>
            </a:r>
            <a:endParaRPr lang="en-IN" sz="2800"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52FAAEB-335E-FB58-9BF5-25B3AD328952}"/>
              </a:ext>
            </a:extLst>
          </p:cNvPr>
          <p:cNvSpPr txBox="1"/>
          <p:nvPr/>
        </p:nvSpPr>
        <p:spPr>
          <a:xfrm>
            <a:off x="428624" y="2970377"/>
            <a:ext cx="10689647" cy="2677656"/>
          </a:xfrm>
          <a:prstGeom prst="rect">
            <a:avLst/>
          </a:prstGeom>
          <a:noFill/>
        </p:spPr>
        <p:txBody>
          <a:bodyPr wrap="square">
            <a:spAutoFit/>
          </a:bodyPr>
          <a:lstStyle/>
          <a:p>
            <a:pPr marL="285750" indent="-285750">
              <a:buFont typeface="Wingdings" panose="05000000000000000000" pitchFamily="2" charset="2"/>
              <a:buChar char="v"/>
            </a:pPr>
            <a:r>
              <a:rPr lang="en-US" sz="2800" dirty="0">
                <a:solidFill>
                  <a:schemeClr val="bg1"/>
                </a:solidFill>
                <a:latin typeface="Arial" panose="020B0604020202020204" pitchFamily="34" charset="0"/>
                <a:cs typeface="Arial" panose="020B0604020202020204" pitchFamily="34" charset="0"/>
              </a:rPr>
              <a:t>smart phones do affect productivity, communication in work place, social engagement and have an effect in education. I support the statement above this is because almost everyone has a smart phone and they use them in almost everything they do daily.</a:t>
            </a:r>
          </a:p>
          <a:p>
            <a:endParaRPr lang="en-IN" sz="2800" dirty="0">
              <a:solidFill>
                <a:schemeClr val="bg1"/>
              </a:solidFill>
            </a:endParaRPr>
          </a:p>
        </p:txBody>
      </p:sp>
    </p:spTree>
    <p:extLst>
      <p:ext uri="{BB962C8B-B14F-4D97-AF65-F5344CB8AC3E}">
        <p14:creationId xmlns:p14="http://schemas.microsoft.com/office/powerpoint/2010/main" val="3378661098"/>
      </p:ext>
    </p:extLst>
  </p:cSld>
  <p:clrMapOvr>
    <a:masterClrMapping/>
  </p:clrMapOvr>
  <p:transition spd="slow">
    <p:wheel spokes="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077166-E068-CA86-43BF-EF174A9FC356}"/>
              </a:ext>
            </a:extLst>
          </p:cNvPr>
          <p:cNvPicPr>
            <a:picLocks noChangeAspect="1"/>
          </p:cNvPicPr>
          <p:nvPr/>
        </p:nvPicPr>
        <p:blipFill rotWithShape="1">
          <a:blip r:embed="rId2">
            <a:extLst>
              <a:ext uri="{28A0092B-C50C-407E-A947-70E740481C1C}">
                <a14:useLocalDpi xmlns:a14="http://schemas.microsoft.com/office/drawing/2010/main" val="0"/>
              </a:ext>
            </a:extLst>
          </a:blip>
          <a:srcRect t="3466" b="3466"/>
          <a:stretch/>
        </p:blipFill>
        <p:spPr>
          <a:xfrm>
            <a:off x="1" y="0"/>
            <a:ext cx="12191999" cy="6858000"/>
          </a:xfrm>
          <a:prstGeom prst="rect">
            <a:avLst/>
          </a:prstGeom>
        </p:spPr>
      </p:pic>
      <p:sp>
        <p:nvSpPr>
          <p:cNvPr id="5" name="TextBox 4">
            <a:extLst>
              <a:ext uri="{FF2B5EF4-FFF2-40B4-BE49-F238E27FC236}">
                <a16:creationId xmlns:a16="http://schemas.microsoft.com/office/drawing/2014/main" id="{2809D6F3-DC76-41B6-B067-7186AFABC478}"/>
              </a:ext>
            </a:extLst>
          </p:cNvPr>
          <p:cNvSpPr txBox="1"/>
          <p:nvPr/>
        </p:nvSpPr>
        <p:spPr>
          <a:xfrm>
            <a:off x="480579" y="366052"/>
            <a:ext cx="8746547" cy="707886"/>
          </a:xfrm>
          <a:prstGeom prst="rect">
            <a:avLst/>
          </a:prstGeom>
          <a:noFill/>
        </p:spPr>
        <p:txBody>
          <a:bodyPr wrap="square">
            <a:spAutoFit/>
          </a:bodyPr>
          <a:lstStyle/>
          <a:p>
            <a:r>
              <a:rPr lang="en-US" sz="4000" dirty="0">
                <a:solidFill>
                  <a:schemeClr val="bg1"/>
                </a:solidFill>
                <a:latin typeface="Arial" panose="020B0604020202020204" pitchFamily="34" charset="0"/>
                <a:cs typeface="Arial" panose="020B0604020202020204" pitchFamily="34" charset="0"/>
              </a:rPr>
              <a:t>Generations of mobile phones</a:t>
            </a:r>
            <a:endParaRPr lang="en-IN" sz="40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6F704E1-5065-C37C-75A7-8AF96FD07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328" y="1327298"/>
            <a:ext cx="10303181" cy="2714765"/>
          </a:xfrm>
          <a:prstGeom prst="rect">
            <a:avLst/>
          </a:prstGeom>
        </p:spPr>
      </p:pic>
      <p:sp>
        <p:nvSpPr>
          <p:cNvPr id="8" name="TextBox 7">
            <a:extLst>
              <a:ext uri="{FF2B5EF4-FFF2-40B4-BE49-F238E27FC236}">
                <a16:creationId xmlns:a16="http://schemas.microsoft.com/office/drawing/2014/main" id="{02A82D6B-1173-DED3-9432-DED7B67DE62A}"/>
              </a:ext>
            </a:extLst>
          </p:cNvPr>
          <p:cNvSpPr txBox="1"/>
          <p:nvPr/>
        </p:nvSpPr>
        <p:spPr>
          <a:xfrm>
            <a:off x="809329" y="4376540"/>
            <a:ext cx="10303180" cy="2308324"/>
          </a:xfrm>
          <a:prstGeom prst="rect">
            <a:avLst/>
          </a:prstGeom>
          <a:noFill/>
        </p:spPr>
        <p:txBody>
          <a:bodyPr wrap="square">
            <a:spAutoFit/>
          </a:bodyPr>
          <a:lstStyle/>
          <a:p>
            <a:pPr marL="285750" indent="-285750">
              <a:buFont typeface="Wingdings" panose="05000000000000000000" pitchFamily="2" charset="2"/>
              <a:buChar char="Ø"/>
            </a:pPr>
            <a:r>
              <a:rPr lang="en-US" sz="2400" dirty="0">
                <a:solidFill>
                  <a:schemeClr val="bg1"/>
                </a:solidFill>
                <a:latin typeface="Arial" panose="020B0604020202020204" pitchFamily="34" charset="0"/>
                <a:cs typeface="Arial" panose="020B0604020202020204" pitchFamily="34" charset="0"/>
              </a:rPr>
              <a:t>Mobile Generations is a system used by cellular telephone manufacturers and service providers to classify wireless communication into several generations; each generation is characterized by new frequency bands, higher data rates and non–backwards-compatible transmission technology. In the recent past, mobile wireless technologies have undergone technology evolution from 0G TO 5G.</a:t>
            </a:r>
            <a:endParaRPr lang="en-IN"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03657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B6F9A-1D55-D2E4-E246-24AA7B082F30}"/>
              </a:ext>
            </a:extLst>
          </p:cNvPr>
          <p:cNvPicPr>
            <a:picLocks noChangeAspect="1"/>
          </p:cNvPicPr>
          <p:nvPr/>
        </p:nvPicPr>
        <p:blipFill rotWithShape="1">
          <a:blip r:embed="rId2"/>
          <a:srcRect t="3099" b="3099"/>
          <a:stretch/>
        </p:blipFill>
        <p:spPr>
          <a:xfrm>
            <a:off x="0" y="1"/>
            <a:ext cx="12192000" cy="6858000"/>
          </a:xfrm>
          <a:prstGeom prst="rect">
            <a:avLst/>
          </a:prstGeom>
        </p:spPr>
      </p:pic>
      <p:sp>
        <p:nvSpPr>
          <p:cNvPr id="5" name="TextBox 4">
            <a:extLst>
              <a:ext uri="{FF2B5EF4-FFF2-40B4-BE49-F238E27FC236}">
                <a16:creationId xmlns:a16="http://schemas.microsoft.com/office/drawing/2014/main" id="{25199778-49A2-4D16-C461-A5BE46E407C2}"/>
              </a:ext>
            </a:extLst>
          </p:cNvPr>
          <p:cNvSpPr txBox="1"/>
          <p:nvPr/>
        </p:nvSpPr>
        <p:spPr>
          <a:xfrm>
            <a:off x="657224" y="293316"/>
            <a:ext cx="7572375" cy="769441"/>
          </a:xfrm>
          <a:prstGeom prst="rect">
            <a:avLst/>
          </a:prstGeom>
          <a:noFill/>
        </p:spPr>
        <p:txBody>
          <a:bodyPr wrap="square">
            <a:spAutoFit/>
          </a:bodyPr>
          <a:lstStyle/>
          <a:p>
            <a:r>
              <a:rPr lang="en-IN" sz="4400" dirty="0">
                <a:solidFill>
                  <a:schemeClr val="bg1"/>
                </a:solidFill>
                <a:latin typeface="Arial" panose="020B0604020202020204" pitchFamily="34" charset="0"/>
                <a:cs typeface="Arial" panose="020B0604020202020204" pitchFamily="34" charset="0"/>
              </a:rPr>
              <a:t>How mobile phones work </a:t>
            </a:r>
          </a:p>
        </p:txBody>
      </p:sp>
      <p:sp>
        <p:nvSpPr>
          <p:cNvPr id="7" name="TextBox 6">
            <a:extLst>
              <a:ext uri="{FF2B5EF4-FFF2-40B4-BE49-F238E27FC236}">
                <a16:creationId xmlns:a16="http://schemas.microsoft.com/office/drawing/2014/main" id="{54721037-CE4A-8163-1351-CDCF965A8A38}"/>
              </a:ext>
            </a:extLst>
          </p:cNvPr>
          <p:cNvSpPr txBox="1"/>
          <p:nvPr/>
        </p:nvSpPr>
        <p:spPr>
          <a:xfrm>
            <a:off x="657224" y="1688581"/>
            <a:ext cx="6840806" cy="4031873"/>
          </a:xfrm>
          <a:prstGeom prst="rect">
            <a:avLst/>
          </a:prstGeom>
          <a:noFill/>
        </p:spPr>
        <p:txBody>
          <a:bodyPr wrap="square">
            <a:spAutoFit/>
          </a:bodyPr>
          <a:lstStyle/>
          <a:p>
            <a:pPr marL="571500" indent="-571500">
              <a:buFont typeface="Wingdings" panose="05000000000000000000" pitchFamily="2" charset="2"/>
              <a:buChar char="Ø"/>
            </a:pPr>
            <a:r>
              <a:rPr lang="en-US" sz="3200" dirty="0">
                <a:solidFill>
                  <a:schemeClr val="bg1"/>
                </a:solidFill>
                <a:latin typeface="Arial" panose="020B0604020202020204" pitchFamily="34" charset="0"/>
                <a:cs typeface="Arial" panose="020B0604020202020204" pitchFamily="34" charset="0"/>
              </a:rPr>
              <a:t>Mobile phone can make and receive telephone calls over a radio link whilst moving around a wide geographic area. It does so by connecting to a cellular network provided by a mobile phone operator, allowing access to the public telephone network.</a:t>
            </a:r>
          </a:p>
        </p:txBody>
      </p:sp>
      <p:pic>
        <p:nvPicPr>
          <p:cNvPr id="9" name="Picture 8">
            <a:extLst>
              <a:ext uri="{FF2B5EF4-FFF2-40B4-BE49-F238E27FC236}">
                <a16:creationId xmlns:a16="http://schemas.microsoft.com/office/drawing/2014/main" id="{1BBEFD80-B901-372A-F133-CD911C9B4B98}"/>
              </a:ext>
            </a:extLst>
          </p:cNvPr>
          <p:cNvPicPr>
            <a:picLocks noChangeAspect="1"/>
          </p:cNvPicPr>
          <p:nvPr/>
        </p:nvPicPr>
        <p:blipFill>
          <a:blip r:embed="rId3"/>
          <a:stretch>
            <a:fillRect/>
          </a:stretch>
        </p:blipFill>
        <p:spPr>
          <a:xfrm>
            <a:off x="7498030" y="1828801"/>
            <a:ext cx="4571382" cy="3076152"/>
          </a:xfrm>
          <a:prstGeom prst="rect">
            <a:avLst/>
          </a:prstGeom>
        </p:spPr>
      </p:pic>
    </p:spTree>
    <p:extLst>
      <p:ext uri="{BB962C8B-B14F-4D97-AF65-F5344CB8AC3E}">
        <p14:creationId xmlns:p14="http://schemas.microsoft.com/office/powerpoint/2010/main" val="3846745417"/>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EC35A-44DD-B7E6-07D2-404353979BB1}"/>
              </a:ext>
            </a:extLst>
          </p:cNvPr>
          <p:cNvPicPr>
            <a:picLocks noChangeAspect="1"/>
          </p:cNvPicPr>
          <p:nvPr/>
        </p:nvPicPr>
        <p:blipFill rotWithShape="1">
          <a:blip r:embed="rId2"/>
          <a:srcRect l="10073" r="10073"/>
          <a:stretch/>
        </p:blipFill>
        <p:spPr>
          <a:xfrm>
            <a:off x="1" y="0"/>
            <a:ext cx="12191999" cy="6858000"/>
          </a:xfrm>
          <a:prstGeom prst="rect">
            <a:avLst/>
          </a:prstGeom>
        </p:spPr>
      </p:pic>
      <p:sp>
        <p:nvSpPr>
          <p:cNvPr id="7" name="TextBox 6">
            <a:extLst>
              <a:ext uri="{FF2B5EF4-FFF2-40B4-BE49-F238E27FC236}">
                <a16:creationId xmlns:a16="http://schemas.microsoft.com/office/drawing/2014/main" id="{9EE6EF7E-2672-D4A6-BBAE-3DFB65DE362A}"/>
              </a:ext>
            </a:extLst>
          </p:cNvPr>
          <p:cNvSpPr txBox="1"/>
          <p:nvPr/>
        </p:nvSpPr>
        <p:spPr>
          <a:xfrm>
            <a:off x="387061" y="127062"/>
            <a:ext cx="10897466" cy="707886"/>
          </a:xfrm>
          <a:prstGeom prst="rect">
            <a:avLst/>
          </a:prstGeom>
          <a:noFill/>
        </p:spPr>
        <p:txBody>
          <a:bodyPr wrap="square">
            <a:spAutoFit/>
          </a:bodyPr>
          <a:lstStyle/>
          <a:p>
            <a:r>
              <a:rPr lang="en-US" sz="4000" dirty="0">
                <a:solidFill>
                  <a:schemeClr val="bg1"/>
                </a:solidFill>
                <a:latin typeface="Arial" panose="020B0604020202020204" pitchFamily="34" charset="0"/>
                <a:cs typeface="Arial" panose="020B0604020202020204" pitchFamily="34" charset="0"/>
              </a:rPr>
              <a:t>In Ghana, the mobile phone operators include:</a:t>
            </a:r>
          </a:p>
        </p:txBody>
      </p:sp>
      <p:sp>
        <p:nvSpPr>
          <p:cNvPr id="9" name="TextBox 8">
            <a:extLst>
              <a:ext uri="{FF2B5EF4-FFF2-40B4-BE49-F238E27FC236}">
                <a16:creationId xmlns:a16="http://schemas.microsoft.com/office/drawing/2014/main" id="{D609428B-CA9D-8A63-3D98-B5C5EB7EC99B}"/>
              </a:ext>
            </a:extLst>
          </p:cNvPr>
          <p:cNvSpPr txBox="1"/>
          <p:nvPr/>
        </p:nvSpPr>
        <p:spPr>
          <a:xfrm>
            <a:off x="532534" y="1145785"/>
            <a:ext cx="6094268" cy="5016758"/>
          </a:xfrm>
          <a:prstGeom prst="rect">
            <a:avLst/>
          </a:prstGeom>
          <a:noFill/>
        </p:spPr>
        <p:txBody>
          <a:bodyPr wrap="square">
            <a:spAutoFit/>
          </a:bodyPr>
          <a:lstStyle/>
          <a:p>
            <a:pPr marL="457200" indent="-457200">
              <a:buFont typeface="Wingdings" panose="05000000000000000000" pitchFamily="2" charset="2"/>
              <a:buChar char="Ø"/>
            </a:pPr>
            <a:r>
              <a:rPr lang="en-US" sz="3200" dirty="0">
                <a:solidFill>
                  <a:schemeClr val="bg1"/>
                </a:solidFill>
                <a:latin typeface="Arial" panose="020B0604020202020204" pitchFamily="34" charset="0"/>
                <a:cs typeface="Arial" panose="020B0604020202020204" pitchFamily="34" charset="0"/>
              </a:rPr>
              <a:t> Vodafone</a:t>
            </a:r>
          </a:p>
          <a:p>
            <a:pPr marL="457200" indent="-457200">
              <a:buFont typeface="Wingdings" panose="05000000000000000000" pitchFamily="2" charset="2"/>
              <a:buChar char="Ø"/>
            </a:pPr>
            <a:r>
              <a:rPr lang="en-US" sz="3200" dirty="0" err="1">
                <a:solidFill>
                  <a:schemeClr val="bg1"/>
                </a:solidFill>
                <a:latin typeface="Arial" panose="020B0604020202020204" pitchFamily="34" charset="0"/>
                <a:cs typeface="Arial" panose="020B0604020202020204" pitchFamily="34" charset="0"/>
              </a:rPr>
              <a:t>Tigo</a:t>
            </a:r>
            <a:endParaRPr lang="en-US" sz="3200" dirty="0">
              <a:solidFill>
                <a:schemeClr val="bg1"/>
              </a:solidFill>
              <a:latin typeface="Arial" panose="020B0604020202020204" pitchFamily="34" charset="0"/>
              <a:cs typeface="Arial" panose="020B0604020202020204" pitchFamily="34" charset="0"/>
            </a:endParaRPr>
          </a:p>
          <a:p>
            <a:pPr marL="457200" indent="-457200">
              <a:buFont typeface="Wingdings" panose="05000000000000000000" pitchFamily="2" charset="2"/>
              <a:buChar char="Ø"/>
            </a:pPr>
            <a:r>
              <a:rPr lang="en-US" sz="3200" dirty="0">
                <a:solidFill>
                  <a:schemeClr val="bg1"/>
                </a:solidFill>
                <a:latin typeface="Arial" panose="020B0604020202020204" pitchFamily="34" charset="0"/>
                <a:cs typeface="Arial" panose="020B0604020202020204" pitchFamily="34" charset="0"/>
              </a:rPr>
              <a:t> MTN</a:t>
            </a:r>
          </a:p>
          <a:p>
            <a:pPr marL="457200" indent="-457200">
              <a:buFont typeface="Wingdings" panose="05000000000000000000" pitchFamily="2" charset="2"/>
              <a:buChar char="Ø"/>
            </a:pPr>
            <a:r>
              <a:rPr lang="en-US" sz="3200" dirty="0">
                <a:solidFill>
                  <a:schemeClr val="bg1"/>
                </a:solidFill>
                <a:latin typeface="Arial" panose="020B0604020202020204" pitchFamily="34" charset="0"/>
                <a:cs typeface="Arial" panose="020B0604020202020204" pitchFamily="34" charset="0"/>
              </a:rPr>
              <a:t>Airtel</a:t>
            </a:r>
          </a:p>
          <a:p>
            <a:pPr marL="457200" indent="-457200">
              <a:buFont typeface="Wingdings" panose="05000000000000000000" pitchFamily="2" charset="2"/>
              <a:buChar char="Ø"/>
            </a:pPr>
            <a:r>
              <a:rPr lang="en-US" sz="3200" dirty="0" err="1">
                <a:solidFill>
                  <a:schemeClr val="bg1"/>
                </a:solidFill>
                <a:latin typeface="Arial" panose="020B0604020202020204" pitchFamily="34" charset="0"/>
                <a:cs typeface="Arial" panose="020B0604020202020204" pitchFamily="34" charset="0"/>
              </a:rPr>
              <a:t>jio</a:t>
            </a:r>
            <a:endParaRPr lang="en-US" sz="3200" dirty="0">
              <a:solidFill>
                <a:schemeClr val="bg1"/>
              </a:solidFill>
              <a:latin typeface="Arial" panose="020B0604020202020204" pitchFamily="34" charset="0"/>
              <a:cs typeface="Arial" panose="020B0604020202020204" pitchFamily="34" charset="0"/>
            </a:endParaRPr>
          </a:p>
          <a:p>
            <a:r>
              <a:rPr lang="en-US" sz="3200" dirty="0">
                <a:solidFill>
                  <a:schemeClr val="bg1"/>
                </a:solidFill>
                <a:latin typeface="Arial" panose="020B0604020202020204" pitchFamily="34" charset="0"/>
                <a:cs typeface="Arial" panose="020B0604020202020204" pitchFamily="34" charset="0"/>
              </a:rPr>
              <a:t>Express</a:t>
            </a:r>
          </a:p>
          <a:p>
            <a:r>
              <a:rPr lang="en-US" sz="3200" dirty="0">
                <a:solidFill>
                  <a:schemeClr val="bg1"/>
                </a:solidFill>
                <a:latin typeface="Arial" panose="020B0604020202020204" pitchFamily="34" charset="0"/>
                <a:cs typeface="Arial" panose="020B0604020202020204" pitchFamily="34" charset="0"/>
              </a:rPr>
              <a:t>You can enjoy their network</a:t>
            </a:r>
          </a:p>
          <a:p>
            <a:r>
              <a:rPr lang="en-US" sz="3200" dirty="0">
                <a:solidFill>
                  <a:schemeClr val="bg1"/>
                </a:solidFill>
                <a:latin typeface="Arial" panose="020B0604020202020204" pitchFamily="34" charset="0"/>
                <a:cs typeface="Arial" panose="020B0604020202020204" pitchFamily="34" charset="0"/>
              </a:rPr>
              <a:t>only when you have their sim</a:t>
            </a:r>
          </a:p>
          <a:p>
            <a:r>
              <a:rPr lang="en-US" sz="3200" dirty="0">
                <a:solidFill>
                  <a:schemeClr val="bg1"/>
                </a:solidFill>
                <a:latin typeface="Arial" panose="020B0604020202020204" pitchFamily="34" charset="0"/>
                <a:cs typeface="Arial" panose="020B0604020202020204" pitchFamily="34" charset="0"/>
              </a:rPr>
              <a:t>card inserted in your mobile</a:t>
            </a:r>
          </a:p>
          <a:p>
            <a:r>
              <a:rPr lang="en-US" sz="3200" dirty="0">
                <a:solidFill>
                  <a:schemeClr val="bg1"/>
                </a:solidFill>
                <a:latin typeface="Arial" panose="020B0604020202020204" pitchFamily="34" charset="0"/>
                <a:cs typeface="Arial" panose="020B0604020202020204" pitchFamily="34" charset="0"/>
              </a:rPr>
              <a:t>phone.</a:t>
            </a:r>
            <a:endParaRPr lang="en-IN" sz="32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9092855-CCAE-7014-B788-68743EE371E9}"/>
              </a:ext>
            </a:extLst>
          </p:cNvPr>
          <p:cNvPicPr>
            <a:picLocks noChangeAspect="1"/>
          </p:cNvPicPr>
          <p:nvPr/>
        </p:nvPicPr>
        <p:blipFill>
          <a:blip r:embed="rId3"/>
          <a:stretch>
            <a:fillRect/>
          </a:stretch>
        </p:blipFill>
        <p:spPr>
          <a:xfrm>
            <a:off x="6350601" y="1641764"/>
            <a:ext cx="5436153" cy="3688772"/>
          </a:xfrm>
          <a:prstGeom prst="rect">
            <a:avLst/>
          </a:prstGeom>
        </p:spPr>
      </p:pic>
    </p:spTree>
    <p:extLst>
      <p:ext uri="{BB962C8B-B14F-4D97-AF65-F5344CB8AC3E}">
        <p14:creationId xmlns:p14="http://schemas.microsoft.com/office/powerpoint/2010/main" val="8052472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TotalTime>
  <Words>1803</Words>
  <Application>Microsoft Office PowerPoint</Application>
  <PresentationFormat>Widescreen</PresentationFormat>
  <Paragraphs>264</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Google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sk jaffar sadik</dc:creator>
  <cp:lastModifiedBy>sk jaffar sadik</cp:lastModifiedBy>
  <cp:revision>2</cp:revision>
  <dcterms:created xsi:type="dcterms:W3CDTF">2024-10-18T16:18:33Z</dcterms:created>
  <dcterms:modified xsi:type="dcterms:W3CDTF">2024-10-23T16:46:01Z</dcterms:modified>
</cp:coreProperties>
</file>